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57" r:id="rId3"/>
    <p:sldId id="258" r:id="rId4"/>
    <p:sldId id="259" r:id="rId5"/>
    <p:sldId id="261" r:id="rId6"/>
    <p:sldId id="262" r:id="rId7"/>
    <p:sldId id="260" r:id="rId8"/>
    <p:sldId id="263" r:id="rId9"/>
    <p:sldId id="264" r:id="rId10"/>
    <p:sldId id="265" r:id="rId11"/>
    <p:sldId id="266" r:id="rId12"/>
    <p:sldId id="267" r:id="rId13"/>
    <p:sldId id="268" r:id="rId14"/>
    <p:sldId id="270" r:id="rId15"/>
    <p:sldId id="271" r:id="rId16"/>
    <p:sldId id="272" r:id="rId17"/>
    <p:sldId id="276" r:id="rId18"/>
    <p:sldId id="273" r:id="rId19"/>
    <p:sldId id="274" r:id="rId20"/>
    <p:sldId id="269" r:id="rId21"/>
    <p:sldId id="275" r:id="rId22"/>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20000"/>
      </a:lnSpc>
      <a:spcBef>
        <a:spcPts val="0"/>
      </a:spcBef>
      <a:spcAft>
        <a:spcPts val="0"/>
      </a:spcAft>
      <a:buClrTx/>
      <a:buSzTx/>
      <a:buFontTx/>
      <a:buNone/>
      <a:tabLst/>
      <a:defRPr kumimoji="0" sz="3200" b="0" i="0" u="none" strike="noStrike" cap="none" spc="0" normalizeH="0" baseline="0">
        <a:ln>
          <a:noFill/>
        </a:ln>
        <a:solidFill>
          <a:srgbClr val="4F5C3F"/>
        </a:solidFill>
        <a:effectLst>
          <a:outerShdw blurRad="25400" dist="12700" rotWithShape="0">
            <a:srgbClr val="FFFFFF">
              <a:alpha val="45000"/>
            </a:srgbClr>
          </a:outerShdw>
        </a:effectLst>
        <a:uFillTx/>
        <a:latin typeface="+mn-lt"/>
        <a:ea typeface="+mn-ea"/>
        <a:cs typeface="+mn-cs"/>
        <a:sym typeface="Georgia"/>
      </a:defRPr>
    </a:lvl1pPr>
    <a:lvl2pPr marL="0" marR="0" indent="228600" algn="ctr" defTabSz="584200" rtl="0" fontAlgn="auto" latinLnBrk="0" hangingPunct="0">
      <a:lnSpc>
        <a:spcPct val="120000"/>
      </a:lnSpc>
      <a:spcBef>
        <a:spcPts val="0"/>
      </a:spcBef>
      <a:spcAft>
        <a:spcPts val="0"/>
      </a:spcAft>
      <a:buClrTx/>
      <a:buSzTx/>
      <a:buFontTx/>
      <a:buNone/>
      <a:tabLst/>
      <a:defRPr kumimoji="0" sz="3200" b="0" i="0" u="none" strike="noStrike" cap="none" spc="0" normalizeH="0" baseline="0">
        <a:ln>
          <a:noFill/>
        </a:ln>
        <a:solidFill>
          <a:srgbClr val="4F5C3F"/>
        </a:solidFill>
        <a:effectLst>
          <a:outerShdw blurRad="25400" dist="12700" rotWithShape="0">
            <a:srgbClr val="FFFFFF">
              <a:alpha val="45000"/>
            </a:srgbClr>
          </a:outerShdw>
        </a:effectLst>
        <a:uFillTx/>
        <a:latin typeface="+mn-lt"/>
        <a:ea typeface="+mn-ea"/>
        <a:cs typeface="+mn-cs"/>
        <a:sym typeface="Georgia"/>
      </a:defRPr>
    </a:lvl2pPr>
    <a:lvl3pPr marL="0" marR="0" indent="457200" algn="ctr" defTabSz="584200" rtl="0" fontAlgn="auto" latinLnBrk="0" hangingPunct="0">
      <a:lnSpc>
        <a:spcPct val="120000"/>
      </a:lnSpc>
      <a:spcBef>
        <a:spcPts val="0"/>
      </a:spcBef>
      <a:spcAft>
        <a:spcPts val="0"/>
      </a:spcAft>
      <a:buClrTx/>
      <a:buSzTx/>
      <a:buFontTx/>
      <a:buNone/>
      <a:tabLst/>
      <a:defRPr kumimoji="0" sz="3200" b="0" i="0" u="none" strike="noStrike" cap="none" spc="0" normalizeH="0" baseline="0">
        <a:ln>
          <a:noFill/>
        </a:ln>
        <a:solidFill>
          <a:srgbClr val="4F5C3F"/>
        </a:solidFill>
        <a:effectLst>
          <a:outerShdw blurRad="25400" dist="12700" rotWithShape="0">
            <a:srgbClr val="FFFFFF">
              <a:alpha val="45000"/>
            </a:srgbClr>
          </a:outerShdw>
        </a:effectLst>
        <a:uFillTx/>
        <a:latin typeface="+mn-lt"/>
        <a:ea typeface="+mn-ea"/>
        <a:cs typeface="+mn-cs"/>
        <a:sym typeface="Georgia"/>
      </a:defRPr>
    </a:lvl3pPr>
    <a:lvl4pPr marL="0" marR="0" indent="685800" algn="ctr" defTabSz="584200" rtl="0" fontAlgn="auto" latinLnBrk="0" hangingPunct="0">
      <a:lnSpc>
        <a:spcPct val="120000"/>
      </a:lnSpc>
      <a:spcBef>
        <a:spcPts val="0"/>
      </a:spcBef>
      <a:spcAft>
        <a:spcPts val="0"/>
      </a:spcAft>
      <a:buClrTx/>
      <a:buSzTx/>
      <a:buFontTx/>
      <a:buNone/>
      <a:tabLst/>
      <a:defRPr kumimoji="0" sz="3200" b="0" i="0" u="none" strike="noStrike" cap="none" spc="0" normalizeH="0" baseline="0">
        <a:ln>
          <a:noFill/>
        </a:ln>
        <a:solidFill>
          <a:srgbClr val="4F5C3F"/>
        </a:solidFill>
        <a:effectLst>
          <a:outerShdw blurRad="25400" dist="12700" rotWithShape="0">
            <a:srgbClr val="FFFFFF">
              <a:alpha val="45000"/>
            </a:srgbClr>
          </a:outerShdw>
        </a:effectLst>
        <a:uFillTx/>
        <a:latin typeface="+mn-lt"/>
        <a:ea typeface="+mn-ea"/>
        <a:cs typeface="+mn-cs"/>
        <a:sym typeface="Georgia"/>
      </a:defRPr>
    </a:lvl4pPr>
    <a:lvl5pPr marL="0" marR="0" indent="914400" algn="ctr" defTabSz="584200" rtl="0" fontAlgn="auto" latinLnBrk="0" hangingPunct="0">
      <a:lnSpc>
        <a:spcPct val="120000"/>
      </a:lnSpc>
      <a:spcBef>
        <a:spcPts val="0"/>
      </a:spcBef>
      <a:spcAft>
        <a:spcPts val="0"/>
      </a:spcAft>
      <a:buClrTx/>
      <a:buSzTx/>
      <a:buFontTx/>
      <a:buNone/>
      <a:tabLst/>
      <a:defRPr kumimoji="0" sz="3200" b="0" i="0" u="none" strike="noStrike" cap="none" spc="0" normalizeH="0" baseline="0">
        <a:ln>
          <a:noFill/>
        </a:ln>
        <a:solidFill>
          <a:srgbClr val="4F5C3F"/>
        </a:solidFill>
        <a:effectLst>
          <a:outerShdw blurRad="25400" dist="12700" rotWithShape="0">
            <a:srgbClr val="FFFFFF">
              <a:alpha val="45000"/>
            </a:srgbClr>
          </a:outerShdw>
        </a:effectLst>
        <a:uFillTx/>
        <a:latin typeface="+mn-lt"/>
        <a:ea typeface="+mn-ea"/>
        <a:cs typeface="+mn-cs"/>
        <a:sym typeface="Georgia"/>
      </a:defRPr>
    </a:lvl5pPr>
    <a:lvl6pPr marL="0" marR="0" indent="1143000" algn="ctr" defTabSz="584200" rtl="0" fontAlgn="auto" latinLnBrk="0" hangingPunct="0">
      <a:lnSpc>
        <a:spcPct val="120000"/>
      </a:lnSpc>
      <a:spcBef>
        <a:spcPts val="0"/>
      </a:spcBef>
      <a:spcAft>
        <a:spcPts val="0"/>
      </a:spcAft>
      <a:buClrTx/>
      <a:buSzTx/>
      <a:buFontTx/>
      <a:buNone/>
      <a:tabLst/>
      <a:defRPr kumimoji="0" sz="3200" b="0" i="0" u="none" strike="noStrike" cap="none" spc="0" normalizeH="0" baseline="0">
        <a:ln>
          <a:noFill/>
        </a:ln>
        <a:solidFill>
          <a:srgbClr val="4F5C3F"/>
        </a:solidFill>
        <a:effectLst>
          <a:outerShdw blurRad="25400" dist="12700" rotWithShape="0">
            <a:srgbClr val="FFFFFF">
              <a:alpha val="45000"/>
            </a:srgbClr>
          </a:outerShdw>
        </a:effectLst>
        <a:uFillTx/>
        <a:latin typeface="+mn-lt"/>
        <a:ea typeface="+mn-ea"/>
        <a:cs typeface="+mn-cs"/>
        <a:sym typeface="Georgia"/>
      </a:defRPr>
    </a:lvl6pPr>
    <a:lvl7pPr marL="0" marR="0" indent="1371600" algn="ctr" defTabSz="584200" rtl="0" fontAlgn="auto" latinLnBrk="0" hangingPunct="0">
      <a:lnSpc>
        <a:spcPct val="120000"/>
      </a:lnSpc>
      <a:spcBef>
        <a:spcPts val="0"/>
      </a:spcBef>
      <a:spcAft>
        <a:spcPts val="0"/>
      </a:spcAft>
      <a:buClrTx/>
      <a:buSzTx/>
      <a:buFontTx/>
      <a:buNone/>
      <a:tabLst/>
      <a:defRPr kumimoji="0" sz="3200" b="0" i="0" u="none" strike="noStrike" cap="none" spc="0" normalizeH="0" baseline="0">
        <a:ln>
          <a:noFill/>
        </a:ln>
        <a:solidFill>
          <a:srgbClr val="4F5C3F"/>
        </a:solidFill>
        <a:effectLst>
          <a:outerShdw blurRad="25400" dist="12700" rotWithShape="0">
            <a:srgbClr val="FFFFFF">
              <a:alpha val="45000"/>
            </a:srgbClr>
          </a:outerShdw>
        </a:effectLst>
        <a:uFillTx/>
        <a:latin typeface="+mn-lt"/>
        <a:ea typeface="+mn-ea"/>
        <a:cs typeface="+mn-cs"/>
        <a:sym typeface="Georgia"/>
      </a:defRPr>
    </a:lvl7pPr>
    <a:lvl8pPr marL="0" marR="0" indent="1600200" algn="ctr" defTabSz="584200" rtl="0" fontAlgn="auto" latinLnBrk="0" hangingPunct="0">
      <a:lnSpc>
        <a:spcPct val="120000"/>
      </a:lnSpc>
      <a:spcBef>
        <a:spcPts val="0"/>
      </a:spcBef>
      <a:spcAft>
        <a:spcPts val="0"/>
      </a:spcAft>
      <a:buClrTx/>
      <a:buSzTx/>
      <a:buFontTx/>
      <a:buNone/>
      <a:tabLst/>
      <a:defRPr kumimoji="0" sz="3200" b="0" i="0" u="none" strike="noStrike" cap="none" spc="0" normalizeH="0" baseline="0">
        <a:ln>
          <a:noFill/>
        </a:ln>
        <a:solidFill>
          <a:srgbClr val="4F5C3F"/>
        </a:solidFill>
        <a:effectLst>
          <a:outerShdw blurRad="25400" dist="12700" rotWithShape="0">
            <a:srgbClr val="FFFFFF">
              <a:alpha val="45000"/>
            </a:srgbClr>
          </a:outerShdw>
        </a:effectLst>
        <a:uFillTx/>
        <a:latin typeface="+mn-lt"/>
        <a:ea typeface="+mn-ea"/>
        <a:cs typeface="+mn-cs"/>
        <a:sym typeface="Georgia"/>
      </a:defRPr>
    </a:lvl8pPr>
    <a:lvl9pPr marL="0" marR="0" indent="1828800" algn="ctr" defTabSz="584200" rtl="0" fontAlgn="auto" latinLnBrk="0" hangingPunct="0">
      <a:lnSpc>
        <a:spcPct val="120000"/>
      </a:lnSpc>
      <a:spcBef>
        <a:spcPts val="0"/>
      </a:spcBef>
      <a:spcAft>
        <a:spcPts val="0"/>
      </a:spcAft>
      <a:buClrTx/>
      <a:buSzTx/>
      <a:buFontTx/>
      <a:buNone/>
      <a:tabLst/>
      <a:defRPr kumimoji="0" sz="3200" b="0" i="0" u="none" strike="noStrike" cap="none" spc="0" normalizeH="0" baseline="0">
        <a:ln>
          <a:noFill/>
        </a:ln>
        <a:solidFill>
          <a:srgbClr val="4F5C3F"/>
        </a:solidFill>
        <a:effectLst>
          <a:outerShdw blurRad="25400" dist="12700" rotWithShape="0">
            <a:srgbClr val="FFFFFF">
              <a:alpha val="45000"/>
            </a:srgbClr>
          </a:outerShdw>
        </a:effectLst>
        <a:uFillTx/>
        <a:latin typeface="+mn-lt"/>
        <a:ea typeface="+mn-ea"/>
        <a:cs typeface="+mn-cs"/>
        <a:sym typeface="Georgia"/>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4F5C3F"/>
        </a:fontRef>
        <a:srgbClr val="4F5C3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wholeTbl>
    <a:band2H>
      <a:tcTxStyle/>
      <a:tcStyle>
        <a:tcBdr/>
        <a:fill>
          <a:solidFill>
            <a:srgbClr val="E6E5DA">
              <a:alpha val="60000"/>
            </a:srgbClr>
          </a:solidFill>
        </a:fill>
      </a:tcStyle>
    </a:band2H>
    <a:firstCol>
      <a:tcTxStyle b="off" i="off">
        <a:fontRef idx="minor">
          <a:srgbClr val="F3F1DF"/>
        </a:fontRef>
        <a:srgbClr val="F3F1D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Col>
    <a:lastRow>
      <a:tcTxStyle b="off" i="off">
        <a:fontRef idx="minor">
          <a:srgbClr val="4F5C3F"/>
        </a:fontRef>
        <a:srgbClr val="4F5C3F"/>
      </a:tcTxStyle>
      <a:tcStyle>
        <a:tcBdr>
          <a:left>
            <a:ln w="12700" cap="flat">
              <a:solidFill>
                <a:srgbClr val="FFFFFF"/>
              </a:solidFill>
              <a:prstDash val="solid"/>
              <a:miter lim="400000"/>
            </a:ln>
          </a:left>
          <a:right>
            <a:ln w="12700" cap="flat">
              <a:solidFill>
                <a:srgbClr val="FFFFFF"/>
              </a:solidFill>
              <a:prstDash val="solid"/>
              <a:miter lim="400000"/>
            </a:ln>
          </a:right>
          <a:top>
            <a:ln w="254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lastRow>
    <a:firstRow>
      <a:tcTxStyle b="off" i="off">
        <a:fontRef idx="minor">
          <a:srgbClr val="F3F1DF"/>
        </a:fontRef>
        <a:srgbClr val="F3F1D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noFill/>
        </a:fill>
      </a:tcStyle>
    </a:firstRow>
  </a:tblStyle>
  <a:tblStyle styleId="{C7B018BB-80A7-4F77-B60F-C8B233D01FF8}" styleName="">
    <a:tblBg/>
    <a:wholeTbl>
      <a:tcTxStyle b="off" i="off">
        <a:fontRef idx="minor">
          <a:schemeClr val="accent1">
            <a:satOff val="15300"/>
            <a:lumOff val="-29822"/>
            <a:alpha val="80000"/>
          </a:schemeClr>
        </a:fontRef>
        <a:schemeClr val="accent1">
          <a:satOff val="15300"/>
          <a:lumOff val="-29822"/>
          <a:alpha val="80000"/>
        </a:schemeClr>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wholeTbl>
    <a:band2H>
      <a:tcTxStyle/>
      <a:tcStyle>
        <a:tcBdr/>
        <a:fill>
          <a:solidFill>
            <a:srgbClr val="C0CFCA">
              <a:alpha val="75000"/>
            </a:srgbClr>
          </a:solidFill>
        </a:fill>
      </a:tcStyle>
    </a:band2H>
    <a:firstCol>
      <a:tcTxStyle b="off" i="off">
        <a:fontRef idx="minor">
          <a:schemeClr val="accent1">
            <a:satOff val="15300"/>
            <a:lumOff val="-29822"/>
            <a:alpha val="80000"/>
          </a:schemeClr>
        </a:fontRef>
        <a:schemeClr val="accent1">
          <a:satOff val="15300"/>
          <a:lumOff val="-29822"/>
          <a:alpha val="80000"/>
        </a:schemeClr>
      </a:tcTxStyle>
      <a:tcStyle>
        <a:tcBdr>
          <a:left>
            <a:ln w="12700" cap="flat">
              <a:solidFill>
                <a:schemeClr val="accent1">
                  <a:satOff val="15300"/>
                  <a:lumOff val="-29822"/>
                </a:schemeClr>
              </a:solidFill>
              <a:prstDash val="solid"/>
              <a:miter lim="400000"/>
            </a:ln>
          </a:left>
          <a:right>
            <a:ln w="25400" cap="flat">
              <a:solidFill>
                <a:schemeClr val="accent1">
                  <a:satOff val="15300"/>
                  <a:lumOff val="-29822"/>
                </a:schemeClr>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Col>
    <a:lastRow>
      <a:tcTxStyle b="off" i="off">
        <a:fontRef idx="minor">
          <a:srgbClr val="DFDBD1"/>
        </a:fontRef>
        <a:srgbClr val="DFDBD1"/>
      </a:tcTxStyle>
      <a:tcStyle>
        <a:tcBdr>
          <a:left>
            <a:ln w="12700" cap="flat">
              <a:noFill/>
              <a:miter lim="400000"/>
            </a:ln>
          </a:left>
          <a:right>
            <a:ln w="12700" cap="flat">
              <a:noFill/>
              <a:miter lim="400000"/>
            </a:ln>
          </a:right>
          <a:top>
            <a:ln w="25400" cap="flat">
              <a:solidFill>
                <a:schemeClr val="accent1">
                  <a:satOff val="15300"/>
                  <a:lumOff val="-29822"/>
                </a:schemeClr>
              </a:solidFill>
              <a:prstDash val="solid"/>
              <a:miter lim="400000"/>
            </a:ln>
          </a:top>
          <a:bottom>
            <a:ln w="12700" cap="flat">
              <a:solidFill>
                <a:schemeClr val="accent1">
                  <a:satOff val="15300"/>
                  <a:lumOff val="-29822"/>
                </a:schemeClr>
              </a:solidFill>
              <a:prstDash val="solid"/>
              <a:miter lim="400000"/>
            </a:ln>
          </a:bottom>
          <a:insideH>
            <a:ln w="12700" cap="flat">
              <a:solidFill>
                <a:srgbClr val="EDEADB"/>
              </a:solidFill>
              <a:prstDash val="solid"/>
              <a:miter lim="400000"/>
            </a:ln>
          </a:insideH>
          <a:insideV>
            <a:ln w="12700" cap="flat">
              <a:noFill/>
              <a:miter lim="400000"/>
            </a:ln>
          </a:insideV>
        </a:tcBdr>
        <a:fill>
          <a:noFill/>
        </a:fill>
      </a:tcStyle>
    </a:lastRow>
    <a:firstRow>
      <a:tcTxStyle b="off" i="off">
        <a:fontRef idx="minor">
          <a:srgbClr val="DFDBD1"/>
        </a:fontRef>
        <a:srgbClr val="DFDBD1"/>
      </a:tcTxStyle>
      <a:tcStyle>
        <a:tcBdr>
          <a:left>
            <a:ln w="12700" cap="flat">
              <a:noFill/>
              <a:miter lim="400000"/>
            </a:ln>
          </a:left>
          <a:right>
            <a:ln w="12700" cap="flat">
              <a:noFill/>
              <a:miter lim="400000"/>
            </a:ln>
          </a:right>
          <a:top>
            <a:ln w="12700" cap="flat">
              <a:solidFill>
                <a:schemeClr val="accent1">
                  <a:satOff val="15300"/>
                  <a:lumOff val="-29822"/>
                </a:schemeClr>
              </a:solidFill>
              <a:prstDash val="solid"/>
              <a:miter lim="400000"/>
            </a:ln>
          </a:top>
          <a:bottom>
            <a:ln w="25400" cap="flat">
              <a:solidFill>
                <a:schemeClr val="accent1">
                  <a:satOff val="15300"/>
                  <a:lumOff val="-29822"/>
                </a:schemeClr>
              </a:solidFill>
              <a:prstDash val="solid"/>
              <a:miter lim="400000"/>
            </a:ln>
          </a:bottom>
          <a:insideH>
            <a:ln w="12700" cap="flat">
              <a:solidFill>
                <a:srgbClr val="DFDBD1"/>
              </a:solidFill>
              <a:prstDash val="solid"/>
              <a:miter lim="400000"/>
            </a:ln>
          </a:insideH>
          <a:insideV>
            <a:ln w="12700" cap="flat">
              <a:noFill/>
              <a:miter lim="400000"/>
            </a:ln>
          </a:insideV>
        </a:tcBdr>
        <a:fill>
          <a:noFill/>
        </a:fill>
      </a:tcStyle>
    </a:firstRow>
  </a:tblStyle>
  <a:tblStyle styleId="{EEE7283C-3CF3-47DC-8721-378D4A62B228}" styleName="">
    <a:tblBg/>
    <a:wholeTbl>
      <a:tcTxStyle b="off" i="off">
        <a:fontRef idx="minor">
          <a:srgbClr val="4F5C3F"/>
        </a:fontRef>
        <a:srgbClr val="4F5C3F"/>
      </a:tcTxStyle>
      <a:tcStyle>
        <a:tcBdr>
          <a:left>
            <a:ln w="12700" cap="flat">
              <a:solidFill>
                <a:schemeClr val="accent2">
                  <a:hueOff val="-171743"/>
                  <a:satOff val="2189"/>
                  <a:lumOff val="-14463"/>
                </a:schemeClr>
              </a:solidFill>
              <a:custDash>
                <a:ds d="200000" sp="200000"/>
              </a:custDash>
              <a:miter lim="400000"/>
            </a:ln>
          </a:left>
          <a:right>
            <a:ln w="12700" cap="flat">
              <a:solidFill>
                <a:schemeClr val="accent2">
                  <a:hueOff val="-171743"/>
                  <a:satOff val="2189"/>
                  <a:lumOff val="-14463"/>
                </a:schemeClr>
              </a:solidFill>
              <a:custDash>
                <a:ds d="200000" sp="200000"/>
              </a:custDash>
              <a:miter lim="400000"/>
            </a:ln>
          </a:right>
          <a:top>
            <a:ln w="12700" cap="flat">
              <a:solidFill>
                <a:schemeClr val="accent2">
                  <a:hueOff val="-171743"/>
                  <a:satOff val="2189"/>
                  <a:lumOff val="-14463"/>
                </a:schemeClr>
              </a:solidFill>
              <a:custDash>
                <a:ds d="200000" sp="200000"/>
              </a:custDash>
              <a:miter lim="400000"/>
            </a:ln>
          </a:top>
          <a:bottom>
            <a:ln w="12700" cap="flat">
              <a:solidFill>
                <a:schemeClr val="accent2">
                  <a:hueOff val="-171743"/>
                  <a:satOff val="2189"/>
                  <a:lumOff val="-14463"/>
                </a:schemeClr>
              </a:solidFill>
              <a:custDash>
                <a:ds d="200000" sp="200000"/>
              </a:custDash>
              <a:miter lim="400000"/>
            </a:ln>
          </a:bottom>
          <a:insideH>
            <a:ln w="12700" cap="flat">
              <a:solidFill>
                <a:schemeClr val="accent2">
                  <a:hueOff val="-171743"/>
                  <a:satOff val="2189"/>
                  <a:lumOff val="-14463"/>
                </a:schemeClr>
              </a:solidFill>
              <a:custDash>
                <a:ds d="200000" sp="200000"/>
              </a:custDash>
              <a:miter lim="400000"/>
            </a:ln>
          </a:insideH>
          <a:insideV>
            <a:ln w="12700" cap="flat">
              <a:solidFill>
                <a:schemeClr val="accent2">
                  <a:hueOff val="-171743"/>
                  <a:satOff val="2189"/>
                  <a:lumOff val="-14463"/>
                </a:schemeClr>
              </a:solidFill>
              <a:custDash>
                <a:ds d="200000" sp="200000"/>
              </a:custDash>
              <a:miter lim="400000"/>
            </a:ln>
          </a:insideV>
        </a:tcBdr>
        <a:fill>
          <a:noFill/>
        </a:fill>
      </a:tcStyle>
    </a:wholeTbl>
    <a:band2H>
      <a:tcTxStyle/>
      <a:tcStyle>
        <a:tcBdr/>
        <a:fill>
          <a:solidFill>
            <a:srgbClr val="DDD9AC">
              <a:alpha val="70000"/>
            </a:srgbClr>
          </a:solidFill>
        </a:fill>
      </a:tcStyle>
    </a:band2H>
    <a:firstCol>
      <a:tcTxStyle b="off" i="off">
        <a:fontRef idx="minor">
          <a:srgbClr val="4F5C3F"/>
        </a:fontRef>
        <a:srgbClr val="4F5C3F"/>
      </a:tcTxStyle>
      <a:tcStyle>
        <a:tcBdr>
          <a:left>
            <a:ln w="12700" cap="flat">
              <a:solidFill>
                <a:schemeClr val="accent1">
                  <a:satOff val="15300"/>
                  <a:lumOff val="-29822"/>
                </a:schemeClr>
              </a:solidFill>
              <a:prstDash val="solid"/>
              <a:miter lim="400000"/>
            </a:ln>
          </a:left>
          <a:right>
            <a:ln w="12700" cap="flat">
              <a:solidFill>
                <a:schemeClr val="accent2">
                  <a:hueOff val="-171743"/>
                  <a:satOff val="2189"/>
                  <a:lumOff val="-14463"/>
                </a:schemeClr>
              </a:solidFill>
              <a:custDash>
                <a:ds d="200000" sp="200000"/>
              </a:custDash>
              <a:miter lim="400000"/>
            </a:ln>
          </a:right>
          <a:top>
            <a:ln w="12700" cap="flat">
              <a:solidFill>
                <a:schemeClr val="accent2">
                  <a:hueOff val="-171743"/>
                  <a:satOff val="2189"/>
                  <a:lumOff val="-14463"/>
                </a:schemeClr>
              </a:solidFill>
              <a:custDash>
                <a:ds d="200000" sp="200000"/>
              </a:custDash>
              <a:miter lim="400000"/>
            </a:ln>
          </a:top>
          <a:bottom>
            <a:ln w="12700" cap="flat">
              <a:solidFill>
                <a:schemeClr val="accent2">
                  <a:hueOff val="-171743"/>
                  <a:satOff val="2189"/>
                  <a:lumOff val="-14463"/>
                </a:schemeClr>
              </a:solidFill>
              <a:custDash>
                <a:ds d="200000" sp="200000"/>
              </a:custDash>
              <a:miter lim="400000"/>
            </a:ln>
          </a:bottom>
          <a:insideH>
            <a:ln w="12700" cap="flat">
              <a:solidFill>
                <a:schemeClr val="accent2">
                  <a:hueOff val="-171743"/>
                  <a:satOff val="2189"/>
                  <a:lumOff val="-14463"/>
                </a:schemeClr>
              </a:solidFill>
              <a:custDash>
                <a:ds d="200000" sp="200000"/>
              </a:custDash>
              <a:miter lim="400000"/>
            </a:ln>
          </a:insideH>
          <a:insideV>
            <a:ln w="12700" cap="flat">
              <a:solidFill>
                <a:schemeClr val="accent2">
                  <a:hueOff val="-171743"/>
                  <a:satOff val="2189"/>
                  <a:lumOff val="-14463"/>
                </a:schemeClr>
              </a:solidFill>
              <a:custDash>
                <a:ds d="200000" sp="200000"/>
              </a:custDash>
              <a:miter lim="400000"/>
            </a:ln>
          </a:insideV>
        </a:tcBdr>
        <a:fill>
          <a:noFill/>
        </a:fill>
      </a:tcStyle>
    </a:firstCol>
    <a:lastRow>
      <a:tcTxStyle b="off" i="off">
        <a:fontRef idx="minor">
          <a:srgbClr val="DFDBD1"/>
        </a:fontRef>
        <a:srgbClr val="DFDBD1"/>
      </a:tcTxStyle>
      <a:tcStyle>
        <a:tcBdr>
          <a:left>
            <a:ln w="12700" cap="flat">
              <a:solidFill>
                <a:srgbClr val="DFDBD1"/>
              </a:solidFill>
              <a:prstDash val="solid"/>
              <a:miter lim="400000"/>
            </a:ln>
          </a:left>
          <a:right>
            <a:ln w="12700" cap="flat">
              <a:solidFill>
                <a:srgbClr val="DFDBD1"/>
              </a:solidFill>
              <a:prstDash val="solid"/>
              <a:miter lim="400000"/>
            </a:ln>
          </a:right>
          <a:top>
            <a:ln w="25400" cap="flat">
              <a:solidFill>
                <a:schemeClr val="accent2">
                  <a:hueOff val="-171743"/>
                  <a:satOff val="2189"/>
                  <a:lumOff val="-14463"/>
                </a:schemeClr>
              </a:solidFill>
              <a:prstDash val="solid"/>
              <a:miter lim="400000"/>
            </a:ln>
          </a:top>
          <a:bottom>
            <a:ln w="12700" cap="flat">
              <a:solidFill>
                <a:schemeClr val="accent1">
                  <a:satOff val="15300"/>
                  <a:lumOff val="-29822"/>
                </a:schemeClr>
              </a:solidFill>
              <a:prstDash val="solid"/>
              <a:miter lim="400000"/>
            </a:ln>
          </a:bottom>
          <a:insideH>
            <a:ln w="12700" cap="flat">
              <a:solidFill>
                <a:srgbClr val="DFDBD1"/>
              </a:solidFill>
              <a:prstDash val="solid"/>
              <a:miter lim="400000"/>
            </a:ln>
          </a:insideH>
          <a:insideV>
            <a:ln w="12700" cap="flat">
              <a:solidFill>
                <a:srgbClr val="DFDBD1"/>
              </a:solidFill>
              <a:prstDash val="solid"/>
              <a:miter lim="400000"/>
            </a:ln>
          </a:insideV>
        </a:tcBdr>
        <a:fill>
          <a:noFill/>
        </a:fill>
      </a:tcStyle>
    </a:lastRow>
    <a:firstRow>
      <a:tcTxStyle b="off" i="off">
        <a:fontRef idx="minor">
          <a:srgbClr val="DFDBD1"/>
        </a:fontRef>
        <a:srgbClr val="DFDBD1"/>
      </a:tcTxStyle>
      <a:tcStyle>
        <a:tcBdr>
          <a:left>
            <a:ln w="12700" cap="flat">
              <a:solidFill>
                <a:srgbClr val="DFDBD1"/>
              </a:solidFill>
              <a:prstDash val="solid"/>
              <a:miter lim="400000"/>
            </a:ln>
          </a:left>
          <a:right>
            <a:ln w="12700" cap="flat">
              <a:solidFill>
                <a:srgbClr val="DFDBD1"/>
              </a:solidFill>
              <a:prstDash val="solid"/>
              <a:miter lim="400000"/>
            </a:ln>
          </a:right>
          <a:top>
            <a:ln w="12700" cap="flat">
              <a:solidFill>
                <a:schemeClr val="accent1">
                  <a:satOff val="15300"/>
                  <a:lumOff val="-29822"/>
                </a:schemeClr>
              </a:solidFill>
              <a:prstDash val="solid"/>
              <a:miter lim="400000"/>
            </a:ln>
          </a:top>
          <a:bottom>
            <a:ln w="25400" cap="flat">
              <a:solidFill>
                <a:schemeClr val="accent2">
                  <a:hueOff val="-171743"/>
                  <a:satOff val="2189"/>
                  <a:lumOff val="-14463"/>
                </a:schemeClr>
              </a:solidFill>
              <a:prstDash val="solid"/>
              <a:miter lim="400000"/>
            </a:ln>
          </a:bottom>
          <a:insideH>
            <a:ln w="12700" cap="flat">
              <a:solidFill>
                <a:srgbClr val="DFDBD1"/>
              </a:solidFill>
              <a:prstDash val="solid"/>
              <a:miter lim="400000"/>
            </a:ln>
          </a:insideH>
          <a:insideV>
            <a:ln w="12700" cap="flat">
              <a:solidFill>
                <a:srgbClr val="DFDBD1"/>
              </a:solidFill>
              <a:prstDash val="solid"/>
              <a:miter lim="400000"/>
            </a:ln>
          </a:insideV>
        </a:tcBdr>
        <a:fill>
          <a:noFill/>
        </a:fill>
      </a:tcStyle>
    </a:firstRow>
  </a:tblStyle>
  <a:tblStyle styleId="{CF821DB8-F4EB-4A41-A1BA-3FCAFE7338EE}" styleName="">
    <a:tblBg/>
    <a:wholeTbl>
      <a:tcTxStyle b="off" i="off">
        <a:fontRef idx="minor">
          <a:srgbClr val="4F5C3F"/>
        </a:fontRef>
        <a:srgbClr val="4F5C3F"/>
      </a:tcTxStyle>
      <a:tcStyle>
        <a:tcBdr>
          <a:left>
            <a:ln w="12700" cap="flat">
              <a:solidFill>
                <a:srgbClr val="B07342"/>
              </a:solidFill>
              <a:prstDash val="solid"/>
              <a:miter lim="400000"/>
            </a:ln>
          </a:left>
          <a:right>
            <a:ln w="12700" cap="flat">
              <a:solidFill>
                <a:srgbClr val="B07342"/>
              </a:solidFill>
              <a:prstDash val="solid"/>
              <a:miter lim="400000"/>
            </a:ln>
          </a:right>
          <a:top>
            <a:ln w="12700" cap="flat">
              <a:solidFill>
                <a:srgbClr val="B07342"/>
              </a:solidFill>
              <a:prstDash val="solid"/>
              <a:miter lim="400000"/>
            </a:ln>
          </a:top>
          <a:bottom>
            <a:ln w="12700" cap="flat">
              <a:solidFill>
                <a:srgbClr val="B07342"/>
              </a:solidFill>
              <a:prstDash val="solid"/>
              <a:miter lim="400000"/>
            </a:ln>
          </a:bottom>
          <a:insideH>
            <a:ln w="12700" cap="flat">
              <a:solidFill>
                <a:srgbClr val="B07342"/>
              </a:solidFill>
              <a:prstDash val="solid"/>
              <a:miter lim="400000"/>
            </a:ln>
          </a:insideH>
          <a:insideV>
            <a:ln w="12700" cap="flat">
              <a:solidFill>
                <a:srgbClr val="B07342"/>
              </a:solidFill>
              <a:prstDash val="solid"/>
              <a:miter lim="400000"/>
            </a:ln>
          </a:insideV>
        </a:tcBdr>
        <a:fill>
          <a:noFill/>
        </a:fill>
      </a:tcStyle>
    </a:wholeTbl>
    <a:band2H>
      <a:tcTxStyle/>
      <a:tcStyle>
        <a:tcBdr/>
        <a:fill>
          <a:solidFill>
            <a:srgbClr val="EDDBBD">
              <a:alpha val="55000"/>
            </a:srgbClr>
          </a:solidFill>
        </a:fill>
      </a:tcStyle>
    </a:band2H>
    <a:firstCol>
      <a:tcTxStyle b="off" i="off">
        <a:fontRef idx="minor">
          <a:srgbClr val="4F5C3F"/>
        </a:fontRef>
        <a:srgbClr val="4F5C3F"/>
      </a:tcTxStyle>
      <a:tcStyle>
        <a:tcBdr>
          <a:left>
            <a:ln w="12700" cap="flat">
              <a:noFill/>
              <a:miter lim="400000"/>
            </a:ln>
          </a:left>
          <a:right>
            <a:ln w="25400" cap="flat">
              <a:solidFill>
                <a:srgbClr val="B07342"/>
              </a:solidFill>
              <a:prstDash val="solid"/>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Col>
    <a:lastRow>
      <a:tcTxStyle b="off" i="off">
        <a:fontRef idx="minor">
          <a:srgbClr val="4F5C3F"/>
        </a:fontRef>
        <a:srgbClr val="4F5C3F"/>
      </a:tcTxStyle>
      <a:tcStyle>
        <a:tcBdr>
          <a:left>
            <a:ln w="12700" cap="flat">
              <a:noFill/>
              <a:miter lim="400000"/>
            </a:ln>
          </a:left>
          <a:right>
            <a:ln w="12700" cap="flat">
              <a:noFill/>
              <a:miter lim="400000"/>
            </a:ln>
          </a:right>
          <a:top>
            <a:ln w="25400" cap="flat">
              <a:solidFill>
                <a:srgbClr val="B07342"/>
              </a:solidFill>
              <a:prstDash val="solid"/>
              <a:miter lim="400000"/>
            </a:ln>
          </a:top>
          <a:bottom>
            <a:ln w="12700" cap="flat">
              <a:noFill/>
              <a:miter lim="400000"/>
            </a:ln>
          </a:bottom>
          <a:insideH>
            <a:ln w="12700" cap="flat">
              <a:noFill/>
              <a:miter lim="400000"/>
            </a:ln>
          </a:insideH>
          <a:insideV>
            <a:ln w="12700" cap="flat">
              <a:noFill/>
              <a:miter lim="400000"/>
            </a:ln>
          </a:insideV>
        </a:tcBdr>
        <a:fill>
          <a:noFill/>
        </a:fill>
      </a:tcStyle>
    </a:lastRow>
    <a:firstRow>
      <a:tcTxStyle b="off" i="off">
        <a:fontRef idx="minor">
          <a:srgbClr val="F3F1DF"/>
        </a:fontRef>
        <a:srgbClr val="F3F1D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noFill/>
        </a:fill>
      </a:tcStyle>
    </a:firstRow>
  </a:tblStyle>
  <a:tblStyle styleId="{33BA23B1-9221-436E-865A-0063620EA4FD}" styleName="">
    <a:tblBg/>
    <a:wholeTbl>
      <a:tcTxStyle b="off" i="off">
        <a:fontRef idx="minor">
          <a:srgbClr val="4F5C3F"/>
        </a:fontRef>
        <a:srgbClr val="4F5C3F"/>
      </a:tcTxStyle>
      <a:tcStyle>
        <a:tcBdr>
          <a:left>
            <a:ln w="12700" cap="flat">
              <a:solidFill>
                <a:srgbClr val="C9C5BC"/>
              </a:solidFill>
              <a:prstDash val="solid"/>
              <a:miter lim="400000"/>
            </a:ln>
          </a:left>
          <a:right>
            <a:ln w="12700" cap="flat">
              <a:solidFill>
                <a:srgbClr val="C9C5BC"/>
              </a:solidFill>
              <a:prstDash val="solid"/>
              <a:miter lim="400000"/>
            </a:ln>
          </a:right>
          <a:top>
            <a:ln w="12700" cap="flat">
              <a:solidFill>
                <a:srgbClr val="C9C5BC"/>
              </a:solidFill>
              <a:prstDash val="solid"/>
              <a:miter lim="400000"/>
            </a:ln>
          </a:top>
          <a:bottom>
            <a:ln w="12700" cap="flat">
              <a:solidFill>
                <a:srgbClr val="C9C5BC"/>
              </a:solidFill>
              <a:prstDash val="solid"/>
              <a:miter lim="400000"/>
            </a:ln>
          </a:bottom>
          <a:insideH>
            <a:ln w="12700" cap="flat">
              <a:solidFill>
                <a:srgbClr val="C9C5BC"/>
              </a:solidFill>
              <a:prstDash val="solid"/>
              <a:miter lim="400000"/>
            </a:ln>
          </a:insideH>
          <a:insideV>
            <a:ln w="12700" cap="flat">
              <a:solidFill>
                <a:srgbClr val="C9C5BC"/>
              </a:solidFill>
              <a:prstDash val="solid"/>
              <a:miter lim="400000"/>
            </a:ln>
          </a:insideV>
        </a:tcBdr>
        <a:fill>
          <a:noFill/>
        </a:fill>
      </a:tcStyle>
    </a:wholeTbl>
    <a:band2H>
      <a:tcTxStyle/>
      <a:tcStyle>
        <a:tcBdr/>
        <a:fill>
          <a:solidFill>
            <a:srgbClr val="E2DED3">
              <a:alpha val="80000"/>
            </a:srgbClr>
          </a:solidFill>
        </a:fill>
      </a:tcStyle>
    </a:band2H>
    <a:firstCol>
      <a:tcTxStyle b="off" i="off">
        <a:fontRef idx="minor">
          <a:srgbClr val="4F5C3F"/>
        </a:fontRef>
        <a:srgbClr val="4F5C3F"/>
      </a:tcTxStyle>
      <a:tcStyle>
        <a:tcBdr>
          <a:left>
            <a:ln w="12700" cap="flat">
              <a:solidFill>
                <a:srgbClr val="51473B"/>
              </a:solidFill>
              <a:prstDash val="solid"/>
              <a:miter lim="400000"/>
            </a:ln>
          </a:left>
          <a:right>
            <a:ln w="25400" cap="flat">
              <a:solidFill>
                <a:srgbClr val="51473B"/>
              </a:solidFill>
              <a:prstDash val="solid"/>
              <a:miter lim="400000"/>
            </a:ln>
          </a:right>
          <a:top>
            <a:ln w="12700" cap="flat">
              <a:solidFill>
                <a:srgbClr val="C9C5BC">
                  <a:alpha val="80000"/>
                </a:srgbClr>
              </a:solidFill>
              <a:prstDash val="solid"/>
              <a:miter lim="400000"/>
            </a:ln>
          </a:top>
          <a:bottom>
            <a:ln w="12700" cap="flat">
              <a:solidFill>
                <a:srgbClr val="C9C5BC">
                  <a:alpha val="80000"/>
                </a:srgbClr>
              </a:solidFill>
              <a:prstDash val="solid"/>
              <a:miter lim="400000"/>
            </a:ln>
          </a:bottom>
          <a:insideH>
            <a:ln w="12700" cap="flat">
              <a:solidFill>
                <a:srgbClr val="C9C5BC">
                  <a:alpha val="80000"/>
                </a:srgbClr>
              </a:solidFill>
              <a:prstDash val="solid"/>
              <a:miter lim="400000"/>
            </a:ln>
          </a:insideH>
          <a:insideV>
            <a:ln w="12700" cap="flat">
              <a:solidFill>
                <a:srgbClr val="C9C5BC">
                  <a:alpha val="80000"/>
                </a:srgbClr>
              </a:solidFill>
              <a:prstDash val="solid"/>
              <a:miter lim="400000"/>
            </a:ln>
          </a:insideV>
        </a:tcBdr>
        <a:fill>
          <a:noFill/>
        </a:fill>
      </a:tcStyle>
    </a:firstCol>
    <a:lastRow>
      <a:tcTxStyle b="off" i="off">
        <a:fontRef idx="minor">
          <a:srgbClr val="4F5C3F"/>
        </a:fontRef>
        <a:srgbClr val="4F5C3F"/>
      </a:tcTxStyle>
      <a:tcStyle>
        <a:tcBdr>
          <a:left>
            <a:ln w="12700" cap="flat">
              <a:solidFill>
                <a:srgbClr val="EDEADB"/>
              </a:solidFill>
              <a:prstDash val="solid"/>
              <a:miter lim="400000"/>
            </a:ln>
          </a:left>
          <a:right>
            <a:ln w="12700" cap="flat">
              <a:solidFill>
                <a:srgbClr val="EDEADB"/>
              </a:solidFill>
              <a:prstDash val="solid"/>
              <a:miter lim="400000"/>
            </a:ln>
          </a:right>
          <a:top>
            <a:ln w="25400" cap="flat">
              <a:solidFill>
                <a:srgbClr val="51473B"/>
              </a:solidFill>
              <a:prstDash val="solid"/>
              <a:miter lim="400000"/>
            </a:ln>
          </a:top>
          <a:bottom>
            <a:ln w="12700" cap="flat">
              <a:solidFill>
                <a:srgbClr val="51473B"/>
              </a:solidFill>
              <a:prstDash val="solid"/>
              <a:miter lim="400000"/>
            </a:ln>
          </a:bottom>
          <a:insideH>
            <a:ln w="12700" cap="flat">
              <a:solidFill>
                <a:srgbClr val="EDEADB"/>
              </a:solidFill>
              <a:prstDash val="solid"/>
              <a:miter lim="400000"/>
            </a:ln>
          </a:insideH>
          <a:insideV>
            <a:ln w="12700" cap="flat">
              <a:solidFill>
                <a:srgbClr val="EDEADB"/>
              </a:solidFill>
              <a:prstDash val="solid"/>
              <a:miter lim="400000"/>
            </a:ln>
          </a:insideV>
        </a:tcBdr>
        <a:fill>
          <a:noFill/>
        </a:fill>
      </a:tcStyle>
    </a:lastRow>
    <a:firstRow>
      <a:tcTxStyle b="off" i="off">
        <a:fontRef idx="minor">
          <a:srgbClr val="4F5C3F"/>
        </a:fontRef>
        <a:srgbClr val="4F5C3F"/>
      </a:tcTxStyle>
      <a:tcStyle>
        <a:tcBdr>
          <a:left>
            <a:ln w="12700" cap="flat">
              <a:solidFill>
                <a:srgbClr val="EDEADB"/>
              </a:solidFill>
              <a:prstDash val="solid"/>
              <a:miter lim="400000"/>
            </a:ln>
          </a:left>
          <a:right>
            <a:ln w="12700" cap="flat">
              <a:solidFill>
                <a:srgbClr val="EDEADB"/>
              </a:solidFill>
              <a:prstDash val="solid"/>
              <a:miter lim="400000"/>
            </a:ln>
          </a:right>
          <a:top>
            <a:ln w="12700" cap="flat">
              <a:solidFill>
                <a:srgbClr val="51473B"/>
              </a:solidFill>
              <a:prstDash val="solid"/>
              <a:miter lim="400000"/>
            </a:ln>
          </a:top>
          <a:bottom>
            <a:ln w="25400" cap="flat">
              <a:solidFill>
                <a:srgbClr val="51473B"/>
              </a:solidFill>
              <a:prstDash val="solid"/>
              <a:miter lim="400000"/>
            </a:ln>
          </a:bottom>
          <a:insideH>
            <a:ln w="12700" cap="flat">
              <a:solidFill>
                <a:srgbClr val="EDEADB"/>
              </a:solidFill>
              <a:prstDash val="solid"/>
              <a:miter lim="400000"/>
            </a:ln>
          </a:insideH>
          <a:insideV>
            <a:ln w="12700" cap="flat">
              <a:solidFill>
                <a:srgbClr val="EDEADB"/>
              </a:solidFill>
              <a:prstDash val="solid"/>
              <a:miter lim="400000"/>
            </a:ln>
          </a:insideV>
        </a:tcBdr>
        <a:fill>
          <a:noFill/>
        </a:fill>
      </a:tcStyle>
    </a:firstRow>
  </a:tblStyle>
  <a:tblStyle styleId="{2708684C-4D16-4618-839F-0558EEFCDFE6}" styleName="">
    <a:tblBg/>
    <a:wholeTbl>
      <a:tcTxStyle b="off" i="off">
        <a:fontRef idx="minor">
          <a:srgbClr val="4F5C3F"/>
        </a:fontRef>
        <a:srgbClr val="4F5C3F"/>
      </a:tcTxStyle>
      <a:tcStyle>
        <a:tcBdr>
          <a:left>
            <a:ln w="12700" cap="flat">
              <a:noFill/>
              <a:miter lim="400000"/>
            </a:ln>
          </a:left>
          <a:right>
            <a:ln w="12700" cap="flat">
              <a:noFill/>
              <a:miter lim="400000"/>
            </a:ln>
          </a:right>
          <a:top>
            <a:ln w="12700" cap="flat">
              <a:solidFill>
                <a:schemeClr val="accent2"/>
              </a:solidFill>
              <a:custDash>
                <a:ds d="200000" sp="200000"/>
              </a:custDash>
              <a:miter lim="400000"/>
            </a:ln>
          </a:top>
          <a:bottom>
            <a:ln w="12700" cap="flat">
              <a:solidFill>
                <a:schemeClr val="accent2"/>
              </a:solidFill>
              <a:custDash>
                <a:ds d="200000" sp="200000"/>
              </a:custDash>
              <a:miter lim="400000"/>
            </a:ln>
          </a:bottom>
          <a:insideH>
            <a:ln w="12700" cap="flat">
              <a:solidFill>
                <a:schemeClr val="accent2"/>
              </a:solidFill>
              <a:custDash>
                <a:ds d="200000" sp="200000"/>
              </a:custDash>
              <a:miter lim="400000"/>
            </a:ln>
          </a:insideH>
          <a:insideV>
            <a:ln w="12700" cap="flat">
              <a:noFill/>
              <a:miter lim="400000"/>
            </a:ln>
          </a:insideV>
        </a:tcBdr>
        <a:fill>
          <a:noFill/>
        </a:fill>
      </a:tcStyle>
    </a:wholeTbl>
    <a:band2H>
      <a:tcTxStyle/>
      <a:tcStyle>
        <a:tcBdr/>
        <a:fill>
          <a:solidFill>
            <a:srgbClr val="DEE3BA">
              <a:alpha val="63000"/>
            </a:srgbClr>
          </a:solidFill>
        </a:fill>
      </a:tcStyle>
    </a:band2H>
    <a:firstCol>
      <a:tcTxStyle b="off" i="off">
        <a:fontRef idx="minor">
          <a:srgbClr val="4F5C3F"/>
        </a:fontRef>
        <a:srgbClr val="4F5C3F"/>
      </a:tcTxStyle>
      <a:tcStyle>
        <a:tcBdr>
          <a:left>
            <a:ln w="12700" cap="flat">
              <a:noFill/>
              <a:miter lim="400000"/>
            </a:ln>
          </a:left>
          <a:right>
            <a:ln w="25400" cap="flat">
              <a:solidFill>
                <a:schemeClr val="accent2"/>
              </a:solidFill>
              <a:prstDash val="solid"/>
              <a:miter lim="400000"/>
            </a:ln>
          </a:right>
          <a:top>
            <a:ln w="12700" cap="flat">
              <a:solidFill>
                <a:schemeClr val="accent2">
                  <a:alpha val="60000"/>
                </a:schemeClr>
              </a:solidFill>
              <a:custDash>
                <a:ds d="200000" sp="200000"/>
              </a:custDash>
              <a:miter lim="400000"/>
            </a:ln>
          </a:top>
          <a:bottom>
            <a:ln w="12700" cap="flat">
              <a:solidFill>
                <a:schemeClr val="accent2">
                  <a:alpha val="60000"/>
                </a:schemeClr>
              </a:solidFill>
              <a:custDash>
                <a:ds d="200000" sp="200000"/>
              </a:custDash>
              <a:miter lim="400000"/>
            </a:ln>
          </a:bottom>
          <a:insideH>
            <a:ln w="12700" cap="flat">
              <a:solidFill>
                <a:schemeClr val="accent2">
                  <a:alpha val="60000"/>
                </a:schemeClr>
              </a:solidFill>
              <a:custDash>
                <a:ds d="200000" sp="200000"/>
              </a:custDash>
              <a:miter lim="400000"/>
            </a:ln>
          </a:insideH>
          <a:insideV>
            <a:ln w="12700" cap="flat">
              <a:noFill/>
              <a:miter lim="400000"/>
            </a:ln>
          </a:insideV>
        </a:tcBdr>
        <a:fill>
          <a:noFill/>
        </a:fill>
      </a:tcStyle>
    </a:firstCol>
    <a:lastRow>
      <a:tcTxStyle b="off" i="off">
        <a:fontRef idx="minor">
          <a:srgbClr val="4F5C3F"/>
        </a:fontRef>
        <a:srgbClr val="4F5C3F"/>
      </a:tcTxStyle>
      <a:tcStyle>
        <a:tcBdr>
          <a:left>
            <a:ln w="12700" cap="flat">
              <a:noFill/>
              <a:miter lim="400000"/>
            </a:ln>
          </a:left>
          <a:right>
            <a:ln w="12700" cap="flat">
              <a:noFill/>
              <a:miter lim="400000"/>
            </a:ln>
          </a:right>
          <a:top>
            <a:ln w="25400" cap="flat">
              <a:solidFill>
                <a:schemeClr val="accent2"/>
              </a:solidFill>
              <a:prstDash val="solid"/>
              <a:miter lim="400000"/>
            </a:ln>
          </a:top>
          <a:bottom>
            <a:ln w="12700" cap="flat">
              <a:noFill/>
              <a:miter lim="400000"/>
            </a:ln>
          </a:bottom>
          <a:insideH>
            <a:ln w="12700" cap="flat">
              <a:solidFill>
                <a:schemeClr val="accent2">
                  <a:alpha val="60000"/>
                </a:schemeClr>
              </a:solidFill>
              <a:custDash>
                <a:ds d="200000" sp="200000"/>
              </a:custDash>
              <a:miter lim="400000"/>
            </a:ln>
          </a:insideH>
          <a:insideV>
            <a:ln w="12700" cap="flat">
              <a:noFill/>
              <a:miter lim="400000"/>
            </a:ln>
          </a:insideV>
        </a:tcBdr>
        <a:fill>
          <a:noFill/>
        </a:fill>
      </a:tcStyle>
    </a:lastRow>
    <a:firstRow>
      <a:tcTxStyle b="off" i="off">
        <a:fontRef idx="minor">
          <a:srgbClr val="4F5C3F"/>
        </a:fontRef>
        <a:srgbClr val="4F5C3F"/>
      </a:tcTxStyle>
      <a:tcStyle>
        <a:tcBdr>
          <a:left>
            <a:ln w="12700" cap="flat">
              <a:noFill/>
              <a:miter lim="400000"/>
            </a:ln>
          </a:left>
          <a:right>
            <a:ln w="12700" cap="flat">
              <a:noFill/>
              <a:miter lim="400000"/>
            </a:ln>
          </a:right>
          <a:top>
            <a:ln w="12700" cap="flat">
              <a:noFill/>
              <a:miter lim="400000"/>
            </a:ln>
          </a:top>
          <a:bottom>
            <a:ln w="25400" cap="flat">
              <a:solidFill>
                <a:schemeClr val="accent2"/>
              </a:solidFill>
              <a:prstDash val="solid"/>
              <a:miter lim="400000"/>
            </a:ln>
          </a:bottom>
          <a:insideH>
            <a:ln w="12700" cap="flat">
              <a:solidFill>
                <a:schemeClr val="accent2">
                  <a:alpha val="60000"/>
                </a:schemeClr>
              </a:solidFill>
              <a:custDash>
                <a:ds d="200000" sp="200000"/>
              </a:custDash>
              <a:miter lim="400000"/>
            </a:ln>
          </a:insideH>
          <a:insideV>
            <a:ln w="12700" cap="flat">
              <a:noFill/>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0413"/>
  </p:normalViewPr>
  <p:slideViewPr>
    <p:cSldViewPr snapToGrid="0" snapToObjects="1">
      <p:cViewPr>
        <p:scale>
          <a:sx n="85" d="100"/>
          <a:sy n="85" d="100"/>
        </p:scale>
        <p:origin x="896"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notesMaster" Target="notesMasters/notesMaster1.xml"/><Relationship Id="rId24" Type="http://schemas.openxmlformats.org/officeDocument/2006/relationships/presProps" Target="presProps.xml"/><Relationship Id="rId25" Type="http://schemas.openxmlformats.org/officeDocument/2006/relationships/viewProps" Target="viewProps.xml"/><Relationship Id="rId26" Type="http://schemas.openxmlformats.org/officeDocument/2006/relationships/theme" Target="theme/theme1.xml"/><Relationship Id="rId27"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jpeg>
</file>

<file path=ppt/media/image2.jpeg>
</file>

<file path=ppt/media/image3.png>
</file>

<file path=ppt/media/image4.jpeg>
</file>

<file path=ppt/media/image5.jpe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8" name="Shape 118"/>
          <p:cNvSpPr>
            <a:spLocks noGrp="1" noRot="1" noChangeAspect="1"/>
          </p:cNvSpPr>
          <p:nvPr>
            <p:ph type="sldImg"/>
          </p:nvPr>
        </p:nvSpPr>
        <p:spPr>
          <a:xfrm>
            <a:off x="1143000" y="685800"/>
            <a:ext cx="4572000" cy="3429000"/>
          </a:xfrm>
          <a:prstGeom prst="rect">
            <a:avLst/>
          </a:prstGeom>
        </p:spPr>
        <p:txBody>
          <a:bodyPr/>
          <a:lstStyle/>
          <a:p>
            <a:endParaRPr/>
          </a:p>
        </p:txBody>
      </p:sp>
      <p:sp>
        <p:nvSpPr>
          <p:cNvPr id="119" name="Shape 119"/>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951143663"/>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在全世界的集装箱运输中，海运占的比重为</a:t>
            </a:r>
            <a:r>
              <a:rPr kumimoji="1" lang="en-US" altLang="zh-CN" dirty="0" smtClean="0"/>
              <a:t>90%</a:t>
            </a:r>
            <a:r>
              <a:rPr kumimoji="1" lang="zh-CN" altLang="en-US" dirty="0" smtClean="0"/>
              <a:t>以上</a:t>
            </a:r>
          </a:p>
          <a:p>
            <a:r>
              <a:rPr kumimoji="1" lang="zh-CN" altLang="en-US" dirty="0" smtClean="0"/>
              <a:t>中国大力发展海运建设</a:t>
            </a:r>
            <a:endParaRPr kumimoji="1" lang="zh-CN" altLang="en-US" dirty="0"/>
          </a:p>
        </p:txBody>
      </p:sp>
    </p:spTree>
    <p:extLst>
      <p:ext uri="{BB962C8B-B14F-4D97-AF65-F5344CB8AC3E}">
        <p14:creationId xmlns:p14="http://schemas.microsoft.com/office/powerpoint/2010/main" val="10497451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有经验的劳动者越来越少</a:t>
            </a:r>
          </a:p>
          <a:p>
            <a:r>
              <a:rPr kumimoji="1" lang="zh-CN" altLang="en-US" dirty="0" smtClean="0"/>
              <a:t>科技的发展对工人的要求也越来越高</a:t>
            </a:r>
          </a:p>
          <a:p>
            <a:endParaRPr kumimoji="1" lang="zh-CN" altLang="en-US" dirty="0" smtClean="0"/>
          </a:p>
          <a:p>
            <a:r>
              <a:rPr kumimoji="1" lang="zh-CN" altLang="en-US" dirty="0" smtClean="0"/>
              <a:t>工人的工资要求越来越高</a:t>
            </a:r>
          </a:p>
          <a:p>
            <a:r>
              <a:rPr kumimoji="1" lang="zh-CN" altLang="en-US" dirty="0" smtClean="0"/>
              <a:t>如果发生工伤，企业还要付一定的医药费</a:t>
            </a:r>
          </a:p>
          <a:p>
            <a:endParaRPr kumimoji="1" lang="zh-CN" altLang="en-US" dirty="0" smtClean="0"/>
          </a:p>
          <a:p>
            <a:r>
              <a:rPr kumimoji="1" lang="zh-CN" altLang="en-US" dirty="0" smtClean="0"/>
              <a:t>既然人工劳动力有着这样的种种缺点，我们就要寻找另外的方法来代替人工码头</a:t>
            </a:r>
          </a:p>
          <a:p>
            <a:r>
              <a:rPr kumimoji="1" lang="zh-CN" altLang="en-US" dirty="0" smtClean="0"/>
              <a:t>带着这样的要求智能化码头诞生了</a:t>
            </a:r>
            <a:endParaRPr kumimoji="1" lang="zh-CN" altLang="en-US" dirty="0"/>
          </a:p>
        </p:txBody>
      </p:sp>
    </p:spTree>
    <p:extLst>
      <p:ext uri="{BB962C8B-B14F-4D97-AF65-F5344CB8AC3E}">
        <p14:creationId xmlns:p14="http://schemas.microsoft.com/office/powerpoint/2010/main" val="18306530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3463028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无论是集装箱装船还是卸货</a:t>
            </a:r>
          </a:p>
          <a:p>
            <a:r>
              <a:rPr kumimoji="1" lang="zh-CN" altLang="en-US" dirty="0" smtClean="0"/>
              <a:t>这张图都适用</a:t>
            </a:r>
          </a:p>
          <a:p>
            <a:r>
              <a:rPr kumimoji="1" lang="zh-CN" altLang="en-US" dirty="0" smtClean="0"/>
              <a:t>如果是卸货</a:t>
            </a:r>
          </a:p>
          <a:p>
            <a:r>
              <a:rPr kumimoji="1" lang="zh-CN" altLang="en-US" dirty="0" smtClean="0"/>
              <a:t>集装箱从船上通过</a:t>
            </a:r>
            <a:r>
              <a:rPr kumimoji="1" lang="en-US" altLang="zh-CN" dirty="0" smtClean="0"/>
              <a:t>QC</a:t>
            </a:r>
            <a:r>
              <a:rPr kumimoji="1" lang="zh-CN" altLang="en-US" dirty="0" smtClean="0"/>
              <a:t>搬运到</a:t>
            </a:r>
            <a:r>
              <a:rPr kumimoji="1" lang="en-US" altLang="zh-CN" dirty="0" smtClean="0"/>
              <a:t>AGV</a:t>
            </a:r>
            <a:r>
              <a:rPr kumimoji="1" lang="zh-CN" altLang="en-US" dirty="0" smtClean="0"/>
              <a:t>上</a:t>
            </a:r>
          </a:p>
          <a:p>
            <a:r>
              <a:rPr kumimoji="1" lang="zh-CN" altLang="en-US" dirty="0" smtClean="0"/>
              <a:t>再通过</a:t>
            </a:r>
            <a:r>
              <a:rPr kumimoji="1" lang="en-US" altLang="zh-CN" dirty="0" smtClean="0"/>
              <a:t>AGV</a:t>
            </a:r>
            <a:r>
              <a:rPr kumimoji="1" lang="zh-CN" altLang="en-US" dirty="0" smtClean="0"/>
              <a:t>运送到</a:t>
            </a:r>
            <a:r>
              <a:rPr kumimoji="1" lang="en-US" altLang="zh-CN" dirty="0" smtClean="0"/>
              <a:t>ASC</a:t>
            </a:r>
            <a:r>
              <a:rPr kumimoji="1" lang="zh-CN" altLang="en-US" dirty="0" smtClean="0"/>
              <a:t>的输入输出口</a:t>
            </a:r>
          </a:p>
          <a:p>
            <a:r>
              <a:rPr kumimoji="1" lang="zh-CN" altLang="en-US" dirty="0" smtClean="0"/>
              <a:t>在通过</a:t>
            </a:r>
            <a:r>
              <a:rPr kumimoji="1" lang="en-US" altLang="zh-CN" dirty="0" smtClean="0"/>
              <a:t>ASC</a:t>
            </a:r>
            <a:r>
              <a:rPr kumimoji="1" lang="zh-CN" altLang="en-US" dirty="0" smtClean="0"/>
              <a:t>运送到外部的货车上</a:t>
            </a:r>
          </a:p>
          <a:p>
            <a:r>
              <a:rPr kumimoji="1" lang="zh-CN" altLang="en-US" dirty="0" smtClean="0"/>
              <a:t>装船与之相反</a:t>
            </a:r>
          </a:p>
          <a:p>
            <a:pPr marL="0" marR="0" indent="0" defTabSz="457200" eaLnBrk="1" fontAlgn="auto" latinLnBrk="0" hangingPunct="1">
              <a:lnSpc>
                <a:spcPct val="117999"/>
              </a:lnSpc>
              <a:spcBef>
                <a:spcPts val="0"/>
              </a:spcBef>
              <a:spcAft>
                <a:spcPts val="0"/>
              </a:spcAft>
              <a:buClrTx/>
              <a:buSzTx/>
              <a:buFontTx/>
              <a:buNone/>
              <a:tabLst/>
              <a:defRPr/>
            </a:pPr>
            <a:r>
              <a:rPr kumimoji="1" lang="en-US" altLang="zh-CN" dirty="0" smtClean="0"/>
              <a:t>AGV</a:t>
            </a:r>
            <a:r>
              <a:rPr kumimoji="1" lang="zh-CN" altLang="en-US" dirty="0" smtClean="0"/>
              <a:t>就是自动导引车</a:t>
            </a:r>
          </a:p>
          <a:p>
            <a:r>
              <a:rPr kumimoji="1" lang="en-US" altLang="zh-CN" dirty="0" smtClean="0"/>
              <a:t>ASC</a:t>
            </a:r>
            <a:r>
              <a:rPr kumimoji="1" lang="zh-CN" altLang="en-US" dirty="0" smtClean="0"/>
              <a:t>就是自动轨道吊</a:t>
            </a:r>
            <a:endParaRPr kumimoji="1" lang="zh-CN" altLang="en-US" dirty="0"/>
          </a:p>
        </p:txBody>
      </p:sp>
    </p:spTree>
    <p:extLst>
      <p:ext uri="{BB962C8B-B14F-4D97-AF65-F5344CB8AC3E}">
        <p14:creationId xmlns:p14="http://schemas.microsoft.com/office/powerpoint/2010/main" val="15978345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这是三个</a:t>
            </a:r>
            <a:r>
              <a:rPr kumimoji="1" lang="en-US" altLang="zh-CN" dirty="0" smtClean="0"/>
              <a:t>ACT</a:t>
            </a:r>
            <a:r>
              <a:rPr kumimoji="1" lang="zh-CN" altLang="en-US" dirty="0" smtClean="0"/>
              <a:t>局部</a:t>
            </a:r>
            <a:r>
              <a:rPr kumimoji="1" lang="en-US" altLang="zh-CN" dirty="0" smtClean="0"/>
              <a:t>3D</a:t>
            </a:r>
            <a:r>
              <a:rPr kumimoji="1" lang="zh-CN" altLang="en-US" dirty="0" smtClean="0"/>
              <a:t>模型的照片</a:t>
            </a:r>
            <a:endParaRPr kumimoji="1" lang="zh-CN" altLang="en-US" dirty="0"/>
          </a:p>
        </p:txBody>
      </p:sp>
    </p:spTree>
    <p:extLst>
      <p:ext uri="{BB962C8B-B14F-4D97-AF65-F5344CB8AC3E}">
        <p14:creationId xmlns:p14="http://schemas.microsoft.com/office/powerpoint/2010/main" val="7568331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下面来介绍一下国内外研究现状</a:t>
            </a:r>
            <a:endParaRPr kumimoji="1" lang="zh-CN" altLang="en-US" dirty="0"/>
          </a:p>
        </p:txBody>
      </p:sp>
    </p:spTree>
    <p:extLst>
      <p:ext uri="{BB962C8B-B14F-4D97-AF65-F5344CB8AC3E}">
        <p14:creationId xmlns:p14="http://schemas.microsoft.com/office/powerpoint/2010/main" val="13282657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单目标启发式算法有很多，在这里列出其中的四种算法</a:t>
            </a:r>
          </a:p>
          <a:p>
            <a:r>
              <a:rPr kumimoji="1" lang="zh-CN" altLang="en-US" dirty="0" smtClean="0"/>
              <a:t>多目标启发式算法就是将两种及两种以上的单目标启发式算法综合在一起</a:t>
            </a:r>
          </a:p>
          <a:p>
            <a:r>
              <a:rPr kumimoji="1" lang="zh-CN" altLang="en-US" dirty="0" smtClean="0"/>
              <a:t>综合处理主要有两种形式</a:t>
            </a:r>
          </a:p>
          <a:p>
            <a:r>
              <a:rPr kumimoji="1" lang="zh-CN" altLang="en-US" dirty="0" smtClean="0"/>
              <a:t>一种是简单加权法</a:t>
            </a:r>
          </a:p>
          <a:p>
            <a:r>
              <a:rPr kumimoji="1" lang="zh-CN" altLang="en-US" dirty="0" smtClean="0"/>
              <a:t>一种是用模糊集理论的多属性决策法</a:t>
            </a:r>
          </a:p>
          <a:p>
            <a:r>
              <a:rPr kumimoji="1" lang="en-US" altLang="zh-CN" dirty="0" smtClean="0"/>
              <a:t>MAWM</a:t>
            </a:r>
            <a:r>
              <a:rPr kumimoji="1" lang="zh-CN" altLang="en-US" dirty="0" smtClean="0"/>
              <a:t>综合了两种方法，有着最优秀的性能</a:t>
            </a:r>
            <a:endParaRPr kumimoji="1" lang="zh-CN" altLang="en-US" dirty="0"/>
          </a:p>
        </p:txBody>
      </p:sp>
    </p:spTree>
    <p:extLst>
      <p:ext uri="{BB962C8B-B14F-4D97-AF65-F5344CB8AC3E}">
        <p14:creationId xmlns:p14="http://schemas.microsoft.com/office/powerpoint/2010/main" val="78179977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将</a:t>
            </a:r>
            <a:r>
              <a:rPr kumimoji="1" lang="en-US" altLang="zh-CN" dirty="0" smtClean="0"/>
              <a:t>AGV</a:t>
            </a:r>
            <a:r>
              <a:rPr kumimoji="1" lang="zh-CN" altLang="en-US" dirty="0" smtClean="0"/>
              <a:t>的活动区域简化为由节点和连接线组成的网络模型或者由双向车道和交叉路口组成的环状模型</a:t>
            </a:r>
          </a:p>
          <a:p>
            <a:endParaRPr kumimoji="1" lang="zh-CN" altLang="en-US" dirty="0"/>
          </a:p>
        </p:txBody>
      </p:sp>
    </p:spTree>
    <p:extLst>
      <p:ext uri="{BB962C8B-B14F-4D97-AF65-F5344CB8AC3E}">
        <p14:creationId xmlns:p14="http://schemas.microsoft.com/office/powerpoint/2010/main" val="127242547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Tree>
    <p:extLst>
      <p:ext uri="{BB962C8B-B14F-4D97-AF65-F5344CB8AC3E}">
        <p14:creationId xmlns:p14="http://schemas.microsoft.com/office/powerpoint/2010/main" val="10934232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jpe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jpe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 Id="rId3"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jpeg"/><Relationship Id="rId3"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jpe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标题与副标题">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11" name="标题文本"/>
          <p:cNvSpPr txBox="1">
            <a:spLocks noGrp="1"/>
          </p:cNvSpPr>
          <p:nvPr>
            <p:ph type="title"/>
          </p:nvPr>
        </p:nvSpPr>
        <p:spPr>
          <a:xfrm>
            <a:off x="825500" y="3048000"/>
            <a:ext cx="11353800" cy="2273300"/>
          </a:xfrm>
          <a:prstGeom prst="rect">
            <a:avLst/>
          </a:prstGeom>
        </p:spPr>
        <p:txBody>
          <a:bodyPr anchor="b"/>
          <a:lstStyle/>
          <a:p>
            <a:r>
              <a:t>标题文本</a:t>
            </a:r>
          </a:p>
        </p:txBody>
      </p:sp>
      <p:sp>
        <p:nvSpPr>
          <p:cNvPr id="12" name="正文级别 1…"/>
          <p:cNvSpPr txBox="1">
            <a:spLocks noGrp="1"/>
          </p:cNvSpPr>
          <p:nvPr>
            <p:ph type="body" sz="quarter" idx="1"/>
          </p:nvPr>
        </p:nvSpPr>
        <p:spPr>
          <a:xfrm>
            <a:off x="825500" y="5308600"/>
            <a:ext cx="11353800" cy="1295400"/>
          </a:xfrm>
          <a:prstGeom prst="rect">
            <a:avLst/>
          </a:prstGeom>
        </p:spPr>
        <p:txBody>
          <a:bodyPr anchor="t"/>
          <a:lstStyle>
            <a:lvl1pPr marL="0" indent="0" algn="ctr">
              <a:spcBef>
                <a:spcPts val="0"/>
              </a:spcBef>
              <a:buSzTx/>
              <a:buNone/>
              <a:defRPr sz="3200" i="1"/>
            </a:lvl1pPr>
            <a:lvl2pPr marL="0" indent="228600" algn="ctr">
              <a:spcBef>
                <a:spcPts val="0"/>
              </a:spcBef>
              <a:buSzTx/>
              <a:buNone/>
              <a:defRPr sz="3200" i="1"/>
            </a:lvl2pPr>
            <a:lvl3pPr marL="0" indent="457200" algn="ctr">
              <a:spcBef>
                <a:spcPts val="0"/>
              </a:spcBef>
              <a:buSzTx/>
              <a:buNone/>
              <a:defRPr sz="3200" i="1"/>
            </a:lvl3pPr>
            <a:lvl4pPr marL="0" indent="685800" algn="ctr">
              <a:spcBef>
                <a:spcPts val="0"/>
              </a:spcBef>
              <a:buSzTx/>
              <a:buNone/>
              <a:defRPr sz="3200" i="1"/>
            </a:lvl4pPr>
            <a:lvl5pPr marL="0" indent="914400" algn="ctr">
              <a:spcBef>
                <a:spcPts val="0"/>
              </a:spcBef>
              <a:buSzTx/>
              <a:buNone/>
              <a:defRPr sz="3200" i="1"/>
            </a:lvl5pPr>
          </a:lstStyle>
          <a:p>
            <a:r>
              <a:t>正文级别 1</a:t>
            </a:r>
          </a:p>
          <a:p>
            <a:pPr lvl="1"/>
            <a:r>
              <a:t>正文级别 2</a:t>
            </a:r>
          </a:p>
          <a:p>
            <a:pPr lvl="2"/>
            <a:r>
              <a:t>正文级别 3</a:t>
            </a:r>
          </a:p>
          <a:p>
            <a:pPr lvl="3"/>
            <a:r>
              <a:t>正文级别 4</a:t>
            </a:r>
          </a:p>
          <a:p>
            <a:pPr lvl="4"/>
            <a:r>
              <a:t>正文级别 5</a:t>
            </a:r>
          </a:p>
        </p:txBody>
      </p:sp>
      <p:sp>
        <p:nvSpPr>
          <p:cNvPr id="13" name="幻灯片编号"/>
          <p:cNvSpPr txBox="1">
            <a:spLocks noGrp="1"/>
          </p:cNvSpPr>
          <p:nvPr>
            <p:ph type="sldNum" sz="quarter" idx="2"/>
          </p:nvPr>
        </p:nvSpPr>
        <p:spPr>
          <a:prstGeom prst="rect">
            <a:avLst/>
          </a:prstGeom>
        </p:spPr>
        <p:txBody>
          <a:bodyPr/>
          <a:lstStyle>
            <a:lvl1pPr>
              <a:defRPr>
                <a:solidFill>
                  <a:srgbClr val="D7D0B2"/>
                </a:solidFill>
              </a:defRPr>
            </a:lvl1pPr>
          </a:lstStyle>
          <a:p>
            <a:pPr>
              <a:defRPr>
                <a:effectLst/>
              </a:defRPr>
            </a:pPr>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引文">
    <p:spTree>
      <p:nvGrpSpPr>
        <p:cNvPr id="1" name=""/>
        <p:cNvGrpSpPr/>
        <p:nvPr/>
      </p:nvGrpSpPr>
      <p:grpSpPr>
        <a:xfrm>
          <a:off x="0" y="0"/>
          <a:ext cx="0" cy="0"/>
          <a:chOff x="0" y="0"/>
          <a:chExt cx="0" cy="0"/>
        </a:xfrm>
      </p:grpSpPr>
      <p:sp>
        <p:nvSpPr>
          <p:cNvPr id="95" name="-Johnny Appleseed"/>
          <p:cNvSpPr txBox="1">
            <a:spLocks noGrp="1"/>
          </p:cNvSpPr>
          <p:nvPr>
            <p:ph type="body" sz="quarter" idx="13"/>
          </p:nvPr>
        </p:nvSpPr>
        <p:spPr>
          <a:xfrm>
            <a:off x="1299331" y="6362700"/>
            <a:ext cx="10401301" cy="508000"/>
          </a:xfrm>
          <a:prstGeom prst="rect">
            <a:avLst/>
          </a:prstGeom>
        </p:spPr>
        <p:txBody>
          <a:bodyPr>
            <a:spAutoFit/>
          </a:bodyPr>
          <a:lstStyle>
            <a:lvl1pPr marL="0" indent="0" algn="ctr">
              <a:lnSpc>
                <a:spcPct val="100000"/>
              </a:lnSpc>
              <a:spcBef>
                <a:spcPts val="0"/>
              </a:spcBef>
              <a:buSzTx/>
              <a:buNone/>
              <a:defRPr sz="2800" i="1"/>
            </a:lvl1pPr>
          </a:lstStyle>
          <a:p>
            <a:r>
              <a:t>-Johnny Appleseed</a:t>
            </a:r>
          </a:p>
        </p:txBody>
      </p:sp>
      <p:sp>
        <p:nvSpPr>
          <p:cNvPr id="96" name="“在此键入引文。”"/>
          <p:cNvSpPr txBox="1">
            <a:spLocks noGrp="1"/>
          </p:cNvSpPr>
          <p:nvPr>
            <p:ph type="body" sz="quarter" idx="14"/>
          </p:nvPr>
        </p:nvSpPr>
        <p:spPr>
          <a:xfrm>
            <a:off x="1257300" y="4273549"/>
            <a:ext cx="10490200" cy="673101"/>
          </a:xfrm>
          <a:prstGeom prst="rect">
            <a:avLst/>
          </a:prstGeom>
        </p:spPr>
        <p:txBody>
          <a:bodyPr>
            <a:spAutoFit/>
          </a:bodyPr>
          <a:lstStyle>
            <a:lvl1pPr marL="0" indent="0" algn="ctr">
              <a:lnSpc>
                <a:spcPct val="155000"/>
              </a:lnSpc>
              <a:spcBef>
                <a:spcPts val="2400"/>
              </a:spcBef>
              <a:buSzTx/>
              <a:buNone/>
              <a:defRPr sz="3200"/>
            </a:lvl1pPr>
          </a:lstStyle>
          <a:p>
            <a:r>
              <a:t>“在此键入引文。”</a:t>
            </a:r>
          </a:p>
        </p:txBody>
      </p:sp>
      <p:sp>
        <p:nvSpPr>
          <p:cNvPr id="97" name="幻灯片编号"/>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照片">
    <p:spTree>
      <p:nvGrpSpPr>
        <p:cNvPr id="1" name=""/>
        <p:cNvGrpSpPr/>
        <p:nvPr/>
      </p:nvGrpSpPr>
      <p:grpSpPr>
        <a:xfrm>
          <a:off x="0" y="0"/>
          <a:ext cx="0" cy="0"/>
          <a:chOff x="0" y="0"/>
          <a:chExt cx="0" cy="0"/>
        </a:xfrm>
      </p:grpSpPr>
      <p:sp>
        <p:nvSpPr>
          <p:cNvPr id="104" name="图像"/>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5" name="幻灯片编号"/>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112" name="幻灯片编号"/>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照片 - 水平">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20" name="图像"/>
          <p:cNvSpPr>
            <a:spLocks noGrp="1"/>
          </p:cNvSpPr>
          <p:nvPr>
            <p:ph type="pic" sz="quarter" idx="13"/>
          </p:nvPr>
        </p:nvSpPr>
        <p:spPr>
          <a:xfrm>
            <a:off x="685800" y="711200"/>
            <a:ext cx="4089400" cy="5499100"/>
          </a:xfrm>
          <a:prstGeom prst="rect">
            <a:avLst/>
          </a:prstGeom>
          <a:ln w="9525">
            <a:round/>
          </a:ln>
        </p:spPr>
        <p:txBody>
          <a:bodyPr lIns="91439" tIns="45719" rIns="91439" bIns="45719" anchor="t">
            <a:noAutofit/>
          </a:bodyPr>
          <a:lstStyle/>
          <a:p>
            <a:endParaRPr/>
          </a:p>
        </p:txBody>
      </p:sp>
      <p:sp>
        <p:nvSpPr>
          <p:cNvPr id="21" name="图像"/>
          <p:cNvSpPr>
            <a:spLocks noGrp="1"/>
          </p:cNvSpPr>
          <p:nvPr>
            <p:ph type="pic" sz="half" idx="14"/>
          </p:nvPr>
        </p:nvSpPr>
        <p:spPr>
          <a:xfrm>
            <a:off x="4965700" y="711200"/>
            <a:ext cx="7315200" cy="5499100"/>
          </a:xfrm>
          <a:prstGeom prst="rect">
            <a:avLst/>
          </a:prstGeom>
          <a:ln w="9525">
            <a:round/>
          </a:ln>
        </p:spPr>
        <p:txBody>
          <a:bodyPr lIns="91439" tIns="45719" rIns="91439" bIns="45719" anchor="t">
            <a:noAutofit/>
          </a:bodyPr>
          <a:lstStyle/>
          <a:p>
            <a:endParaRPr/>
          </a:p>
        </p:txBody>
      </p:sp>
      <p:sp>
        <p:nvSpPr>
          <p:cNvPr id="22" name="标题文本"/>
          <p:cNvSpPr txBox="1">
            <a:spLocks noGrp="1"/>
          </p:cNvSpPr>
          <p:nvPr>
            <p:ph type="title"/>
          </p:nvPr>
        </p:nvSpPr>
        <p:spPr>
          <a:xfrm>
            <a:off x="825500" y="7137400"/>
            <a:ext cx="11353800" cy="1181100"/>
          </a:xfrm>
          <a:prstGeom prst="rect">
            <a:avLst/>
          </a:prstGeom>
          <a:effectLst/>
        </p:spPr>
        <p:txBody>
          <a:bodyPr anchor="b"/>
          <a:lstStyle>
            <a:lvl1pPr>
              <a:defRPr>
                <a:solidFill>
                  <a:srgbClr val="FBF9E6"/>
                </a:solidFill>
                <a:effectLst>
                  <a:outerShdw blurRad="25400" dist="25400" dir="16200000" rotWithShape="0">
                    <a:srgbClr val="3A3A3A">
                      <a:alpha val="70000"/>
                    </a:srgbClr>
                  </a:outerShdw>
                </a:effectLst>
              </a:defRPr>
            </a:lvl1pPr>
          </a:lstStyle>
          <a:p>
            <a:r>
              <a:t>标题文本</a:t>
            </a:r>
          </a:p>
        </p:txBody>
      </p:sp>
      <p:sp>
        <p:nvSpPr>
          <p:cNvPr id="23" name="正文级别 1…"/>
          <p:cNvSpPr txBox="1">
            <a:spLocks noGrp="1"/>
          </p:cNvSpPr>
          <p:nvPr>
            <p:ph type="body" sz="quarter" idx="1"/>
          </p:nvPr>
        </p:nvSpPr>
        <p:spPr>
          <a:xfrm>
            <a:off x="825500" y="8305800"/>
            <a:ext cx="11353800" cy="889000"/>
          </a:xfrm>
          <a:prstGeom prst="rect">
            <a:avLst/>
          </a:prstGeom>
        </p:spPr>
        <p:txBody>
          <a:bodyPr anchor="t"/>
          <a:lstStyle>
            <a:lvl1pPr marL="0" indent="0" algn="ctr">
              <a:spcBef>
                <a:spcPts val="0"/>
              </a:spcBef>
              <a:buSzTx/>
              <a:buNone/>
              <a:defRPr sz="4300" i="1">
                <a:solidFill>
                  <a:schemeClr val="accent3">
                    <a:hueOff val="288578"/>
                    <a:satOff val="30944"/>
                    <a:lumOff val="14509"/>
                  </a:schemeClr>
                </a:solidFill>
                <a:effectLst>
                  <a:outerShdw blurRad="12700" dist="25400" dir="16200000" rotWithShape="0">
                    <a:srgbClr val="000000">
                      <a:alpha val="30000"/>
                    </a:srgbClr>
                  </a:outerShdw>
                </a:effectLst>
                <a:latin typeface="Hoefler Text"/>
                <a:ea typeface="Hoefler Text"/>
                <a:cs typeface="Hoefler Text"/>
                <a:sym typeface="Hoefler Text"/>
              </a:defRPr>
            </a:lvl1pPr>
            <a:lvl2pPr marL="0" indent="228600" algn="ctr">
              <a:spcBef>
                <a:spcPts val="0"/>
              </a:spcBef>
              <a:buSzTx/>
              <a:buNone/>
              <a:defRPr sz="4300" i="1">
                <a:solidFill>
                  <a:schemeClr val="accent3">
                    <a:hueOff val="288578"/>
                    <a:satOff val="30944"/>
                    <a:lumOff val="14509"/>
                  </a:schemeClr>
                </a:solidFill>
                <a:effectLst>
                  <a:outerShdw blurRad="12700" dist="25400" dir="16200000" rotWithShape="0">
                    <a:srgbClr val="000000">
                      <a:alpha val="30000"/>
                    </a:srgbClr>
                  </a:outerShdw>
                </a:effectLst>
                <a:latin typeface="Hoefler Text"/>
                <a:ea typeface="Hoefler Text"/>
                <a:cs typeface="Hoefler Text"/>
                <a:sym typeface="Hoefler Text"/>
              </a:defRPr>
            </a:lvl2pPr>
            <a:lvl3pPr marL="0" indent="457200" algn="ctr">
              <a:spcBef>
                <a:spcPts val="0"/>
              </a:spcBef>
              <a:buSzTx/>
              <a:buNone/>
              <a:defRPr sz="4300" i="1">
                <a:solidFill>
                  <a:schemeClr val="accent3">
                    <a:hueOff val="288578"/>
                    <a:satOff val="30944"/>
                    <a:lumOff val="14509"/>
                  </a:schemeClr>
                </a:solidFill>
                <a:effectLst>
                  <a:outerShdw blurRad="12700" dist="25400" dir="16200000" rotWithShape="0">
                    <a:srgbClr val="000000">
                      <a:alpha val="30000"/>
                    </a:srgbClr>
                  </a:outerShdw>
                </a:effectLst>
                <a:latin typeface="Hoefler Text"/>
                <a:ea typeface="Hoefler Text"/>
                <a:cs typeface="Hoefler Text"/>
                <a:sym typeface="Hoefler Text"/>
              </a:defRPr>
            </a:lvl3pPr>
            <a:lvl4pPr marL="0" indent="685800" algn="ctr">
              <a:spcBef>
                <a:spcPts val="0"/>
              </a:spcBef>
              <a:buSzTx/>
              <a:buNone/>
              <a:defRPr sz="4300" i="1">
                <a:solidFill>
                  <a:schemeClr val="accent3">
                    <a:hueOff val="288578"/>
                    <a:satOff val="30944"/>
                    <a:lumOff val="14509"/>
                  </a:schemeClr>
                </a:solidFill>
                <a:effectLst>
                  <a:outerShdw blurRad="12700" dist="25400" dir="16200000" rotWithShape="0">
                    <a:srgbClr val="000000">
                      <a:alpha val="30000"/>
                    </a:srgbClr>
                  </a:outerShdw>
                </a:effectLst>
                <a:latin typeface="Hoefler Text"/>
                <a:ea typeface="Hoefler Text"/>
                <a:cs typeface="Hoefler Text"/>
                <a:sym typeface="Hoefler Text"/>
              </a:defRPr>
            </a:lvl4pPr>
            <a:lvl5pPr marL="0" indent="914400" algn="ctr">
              <a:spcBef>
                <a:spcPts val="0"/>
              </a:spcBef>
              <a:buSzTx/>
              <a:buNone/>
              <a:defRPr sz="4300" i="1">
                <a:solidFill>
                  <a:schemeClr val="accent3">
                    <a:hueOff val="288578"/>
                    <a:satOff val="30944"/>
                    <a:lumOff val="14509"/>
                  </a:schemeClr>
                </a:solidFill>
                <a:effectLst>
                  <a:outerShdw blurRad="12700" dist="25400" dir="16200000" rotWithShape="0">
                    <a:srgbClr val="000000">
                      <a:alpha val="30000"/>
                    </a:srgbClr>
                  </a:outerShdw>
                </a:effectLst>
                <a:latin typeface="Hoefler Text"/>
                <a:ea typeface="Hoefler Text"/>
                <a:cs typeface="Hoefler Text"/>
                <a:sym typeface="Hoefler Text"/>
              </a:defRPr>
            </a:lvl5pPr>
          </a:lstStyle>
          <a:p>
            <a:r>
              <a:t>正文级别 1</a:t>
            </a:r>
          </a:p>
          <a:p>
            <a:pPr lvl="1"/>
            <a:r>
              <a:t>正文级别 2</a:t>
            </a:r>
          </a:p>
          <a:p>
            <a:pPr lvl="2"/>
            <a:r>
              <a:t>正文级别 3</a:t>
            </a:r>
          </a:p>
          <a:p>
            <a:pPr lvl="3"/>
            <a:r>
              <a:t>正文级别 4</a:t>
            </a:r>
          </a:p>
          <a:p>
            <a:pPr lvl="4"/>
            <a:r>
              <a:t>正文级别 5</a:t>
            </a:r>
          </a:p>
        </p:txBody>
      </p:sp>
      <p:sp>
        <p:nvSpPr>
          <p:cNvPr id="24" name="幻灯片编号"/>
          <p:cNvSpPr txBox="1">
            <a:spLocks noGrp="1"/>
          </p:cNvSpPr>
          <p:nvPr>
            <p:ph type="sldNum" sz="quarter" idx="2"/>
          </p:nvPr>
        </p:nvSpPr>
        <p:spPr>
          <a:prstGeom prst="rect">
            <a:avLst/>
          </a:prstGeom>
        </p:spPr>
        <p:txBody>
          <a:bodyPr/>
          <a:lstStyle>
            <a:lvl1pPr>
              <a:defRPr>
                <a:solidFill>
                  <a:srgbClr val="D7D0B2"/>
                </a:solidFill>
              </a:defRPr>
            </a:lvl1pPr>
          </a:lstStyle>
          <a:p>
            <a:pPr>
              <a:defRPr>
                <a:effectLst/>
              </a:defRPr>
            </a:pPr>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 - 居中">
    <p:spTree>
      <p:nvGrpSpPr>
        <p:cNvPr id="1" name=""/>
        <p:cNvGrpSpPr/>
        <p:nvPr/>
      </p:nvGrpSpPr>
      <p:grpSpPr>
        <a:xfrm>
          <a:off x="0" y="0"/>
          <a:ext cx="0" cy="0"/>
          <a:chOff x="0" y="0"/>
          <a:chExt cx="0" cy="0"/>
        </a:xfrm>
      </p:grpSpPr>
      <p:sp>
        <p:nvSpPr>
          <p:cNvPr id="31" name="标题文本"/>
          <p:cNvSpPr txBox="1">
            <a:spLocks noGrp="1"/>
          </p:cNvSpPr>
          <p:nvPr>
            <p:ph type="title"/>
          </p:nvPr>
        </p:nvSpPr>
        <p:spPr>
          <a:prstGeom prst="rect">
            <a:avLst/>
          </a:prstGeom>
        </p:spPr>
        <p:txBody>
          <a:bodyPr/>
          <a:lstStyle/>
          <a:p>
            <a:r>
              <a:t>标题文本</a:t>
            </a:r>
          </a:p>
        </p:txBody>
      </p:sp>
      <p:sp>
        <p:nvSpPr>
          <p:cNvPr id="32" name="幻灯片编号"/>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照片 - 垂直">
    <p:spTree>
      <p:nvGrpSpPr>
        <p:cNvPr id="1" name=""/>
        <p:cNvGrpSpPr/>
        <p:nvPr/>
      </p:nvGrpSpPr>
      <p:grpSpPr>
        <a:xfrm>
          <a:off x="0" y="0"/>
          <a:ext cx="0" cy="0"/>
          <a:chOff x="0" y="0"/>
          <a:chExt cx="0" cy="0"/>
        </a:xfrm>
      </p:grpSpPr>
      <p:sp>
        <p:nvSpPr>
          <p:cNvPr id="39" name="图像"/>
          <p:cNvSpPr>
            <a:spLocks noGrp="1"/>
          </p:cNvSpPr>
          <p:nvPr>
            <p:ph type="pic" sz="half" idx="13"/>
          </p:nvPr>
        </p:nvSpPr>
        <p:spPr>
          <a:xfrm>
            <a:off x="7645400" y="1727200"/>
            <a:ext cx="4673600" cy="6184900"/>
          </a:xfrm>
          <a:prstGeom prst="rect">
            <a:avLst/>
          </a:prstGeom>
          <a:ln w="9525">
            <a:round/>
          </a:ln>
        </p:spPr>
        <p:txBody>
          <a:bodyPr lIns="91439" tIns="45719" rIns="91439" bIns="45719" anchor="t">
            <a:noAutofit/>
          </a:bodyPr>
          <a:lstStyle/>
          <a:p>
            <a:endParaRPr/>
          </a:p>
        </p:txBody>
      </p:sp>
      <p:sp>
        <p:nvSpPr>
          <p:cNvPr id="40" name="标题文本"/>
          <p:cNvSpPr txBox="1">
            <a:spLocks noGrp="1"/>
          </p:cNvSpPr>
          <p:nvPr>
            <p:ph type="title"/>
          </p:nvPr>
        </p:nvSpPr>
        <p:spPr>
          <a:xfrm>
            <a:off x="304800" y="1778000"/>
            <a:ext cx="7327900" cy="3340100"/>
          </a:xfrm>
          <a:prstGeom prst="rect">
            <a:avLst/>
          </a:prstGeom>
        </p:spPr>
        <p:txBody>
          <a:bodyPr anchor="b"/>
          <a:lstStyle/>
          <a:p>
            <a:r>
              <a:t>标题文本</a:t>
            </a:r>
          </a:p>
        </p:txBody>
      </p:sp>
      <p:sp>
        <p:nvSpPr>
          <p:cNvPr id="41" name="正文级别 1…"/>
          <p:cNvSpPr txBox="1">
            <a:spLocks noGrp="1"/>
          </p:cNvSpPr>
          <p:nvPr>
            <p:ph type="body" sz="quarter" idx="1"/>
          </p:nvPr>
        </p:nvSpPr>
        <p:spPr>
          <a:xfrm>
            <a:off x="304800" y="5168900"/>
            <a:ext cx="7327900" cy="2743200"/>
          </a:xfrm>
          <a:prstGeom prst="rect">
            <a:avLst/>
          </a:prstGeom>
        </p:spPr>
        <p:txBody>
          <a:bodyPr anchor="t"/>
          <a:lstStyle>
            <a:lvl1pPr marL="0" indent="0" algn="ctr">
              <a:spcBef>
                <a:spcPts val="0"/>
              </a:spcBef>
              <a:buSzTx/>
              <a:buNone/>
              <a:defRPr sz="3200" i="1"/>
            </a:lvl1pPr>
            <a:lvl2pPr marL="0" indent="228600" algn="ctr">
              <a:spcBef>
                <a:spcPts val="0"/>
              </a:spcBef>
              <a:buSzTx/>
              <a:buNone/>
              <a:defRPr sz="3200" i="1"/>
            </a:lvl2pPr>
            <a:lvl3pPr marL="0" indent="457200" algn="ctr">
              <a:spcBef>
                <a:spcPts val="0"/>
              </a:spcBef>
              <a:buSzTx/>
              <a:buNone/>
              <a:defRPr sz="3200" i="1"/>
            </a:lvl3pPr>
            <a:lvl4pPr marL="0" indent="685800" algn="ctr">
              <a:spcBef>
                <a:spcPts val="0"/>
              </a:spcBef>
              <a:buSzTx/>
              <a:buNone/>
              <a:defRPr sz="3200" i="1"/>
            </a:lvl4pPr>
            <a:lvl5pPr marL="0" indent="914400" algn="ctr">
              <a:spcBef>
                <a:spcPts val="0"/>
              </a:spcBef>
              <a:buSzTx/>
              <a:buNone/>
              <a:defRPr sz="3200" i="1"/>
            </a:lvl5pPr>
          </a:lstStyle>
          <a:p>
            <a:r>
              <a:t>正文级别 1</a:t>
            </a:r>
          </a:p>
          <a:p>
            <a:pPr lvl="1"/>
            <a:r>
              <a:t>正文级别 2</a:t>
            </a:r>
          </a:p>
          <a:p>
            <a:pPr lvl="2"/>
            <a:r>
              <a:t>正文级别 3</a:t>
            </a:r>
          </a:p>
          <a:p>
            <a:pPr lvl="3"/>
            <a:r>
              <a:t>正文级别 4</a:t>
            </a:r>
          </a:p>
          <a:p>
            <a:pPr lvl="4"/>
            <a:r>
              <a:t>正文级别 5</a:t>
            </a:r>
          </a:p>
        </p:txBody>
      </p:sp>
      <p:sp>
        <p:nvSpPr>
          <p:cNvPr id="42" name="幻灯片编号"/>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 - 顶部对齐">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49" name="标题文本"/>
          <p:cNvSpPr txBox="1">
            <a:spLocks noGrp="1"/>
          </p:cNvSpPr>
          <p:nvPr>
            <p:ph type="title"/>
          </p:nvPr>
        </p:nvSpPr>
        <p:spPr>
          <a:xfrm>
            <a:off x="825500" y="50800"/>
            <a:ext cx="11353800" cy="2032000"/>
          </a:xfrm>
          <a:prstGeom prst="rect">
            <a:avLst/>
          </a:prstGeom>
          <a:effectLst/>
        </p:spPr>
        <p:txBody>
          <a:bodyPr/>
          <a:lstStyle>
            <a:lvl1pPr>
              <a:defRPr>
                <a:solidFill>
                  <a:srgbClr val="FBF9E6"/>
                </a:solidFill>
                <a:effectLst>
                  <a:outerShdw blurRad="25400" dist="25400" dir="16200000" rotWithShape="0">
                    <a:srgbClr val="3A3A3A">
                      <a:alpha val="70000"/>
                    </a:srgbClr>
                  </a:outerShdw>
                </a:effectLst>
              </a:defRPr>
            </a:lvl1pPr>
          </a:lstStyle>
          <a:p>
            <a:r>
              <a:t>标题文本</a:t>
            </a:r>
          </a:p>
        </p:txBody>
      </p:sp>
      <p:sp>
        <p:nvSpPr>
          <p:cNvPr id="50" name="幻灯片编号"/>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标题与项目符号">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57" name="标题文本"/>
          <p:cNvSpPr txBox="1">
            <a:spLocks noGrp="1"/>
          </p:cNvSpPr>
          <p:nvPr>
            <p:ph type="title"/>
          </p:nvPr>
        </p:nvSpPr>
        <p:spPr>
          <a:xfrm>
            <a:off x="825500" y="50800"/>
            <a:ext cx="11353800" cy="2032000"/>
          </a:xfrm>
          <a:prstGeom prst="rect">
            <a:avLst/>
          </a:prstGeom>
          <a:effectLst/>
        </p:spPr>
        <p:txBody>
          <a:bodyPr/>
          <a:lstStyle>
            <a:lvl1pPr>
              <a:defRPr>
                <a:solidFill>
                  <a:srgbClr val="FBF9E6"/>
                </a:solidFill>
                <a:effectLst>
                  <a:outerShdw blurRad="25400" dist="25400" dir="16200000" rotWithShape="0">
                    <a:srgbClr val="3A3A3A">
                      <a:alpha val="70000"/>
                    </a:srgbClr>
                  </a:outerShdw>
                </a:effectLst>
              </a:defRPr>
            </a:lvl1pPr>
          </a:lstStyle>
          <a:p>
            <a:r>
              <a:t>标题文本</a:t>
            </a:r>
          </a:p>
        </p:txBody>
      </p:sp>
      <p:sp>
        <p:nvSpPr>
          <p:cNvPr id="58" name="正文级别 1…"/>
          <p:cNvSpPr txBox="1">
            <a:spLocks noGrp="1"/>
          </p:cNvSpPr>
          <p:nvPr>
            <p:ph type="body" idx="1"/>
          </p:nvPr>
        </p:nvSpPr>
        <p:spPr>
          <a:xfrm>
            <a:off x="825500" y="2705100"/>
            <a:ext cx="11353800" cy="6223000"/>
          </a:xfrm>
          <a:prstGeom prst="rect">
            <a:avLst/>
          </a:prstGeom>
        </p:spPr>
        <p:txBody>
          <a:bodyPr/>
          <a:lstStyle>
            <a:lvl1pPr>
              <a:buBlip>
                <a:blip r:embed="rId3"/>
              </a:buBlip>
            </a:lvl1pPr>
            <a:lvl2pPr>
              <a:buBlip>
                <a:blip r:embed="rId3"/>
              </a:buBlip>
            </a:lvl2pPr>
            <a:lvl3pPr>
              <a:buBlip>
                <a:blip r:embed="rId3"/>
              </a:buBlip>
            </a:lvl3pPr>
            <a:lvl4pPr>
              <a:buBlip>
                <a:blip r:embed="rId3"/>
              </a:buBlip>
            </a:lvl4pPr>
            <a:lvl5pPr>
              <a:buBlip>
                <a:blip r:embed="rId3"/>
              </a:buBlip>
            </a:lvl5pPr>
          </a:lstStyle>
          <a:p>
            <a:r>
              <a:t>正文级别 1</a:t>
            </a:r>
          </a:p>
          <a:p>
            <a:pPr lvl="1"/>
            <a:r>
              <a:t>正文级别 2</a:t>
            </a:r>
          </a:p>
          <a:p>
            <a:pPr lvl="2"/>
            <a:r>
              <a:t>正文级别 3</a:t>
            </a:r>
          </a:p>
          <a:p>
            <a:pPr lvl="3"/>
            <a:r>
              <a:t>正文级别 4</a:t>
            </a:r>
          </a:p>
          <a:p>
            <a:pPr lvl="4"/>
            <a:r>
              <a:t>正文级别 5</a:t>
            </a:r>
          </a:p>
        </p:txBody>
      </p:sp>
      <p:sp>
        <p:nvSpPr>
          <p:cNvPr id="59" name="幻灯片编号"/>
          <p:cNvSpPr txBox="1">
            <a:spLocks noGrp="1"/>
          </p:cNvSpPr>
          <p:nvPr>
            <p:ph type="sldNum" sz="quarter" idx="2"/>
          </p:nvPr>
        </p:nvSpPr>
        <p:spPr>
          <a:xfrm>
            <a:off x="6337299" y="8991600"/>
            <a:ext cx="342901" cy="406400"/>
          </a:xfrm>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标题、项目符号与照片">
    <p:bg>
      <p:bgPr>
        <a:blipFill rotWithShape="1">
          <a:blip r:embed="rId2"/>
          <a:srcRect/>
          <a:stretch>
            <a:fillRect/>
          </a:stretch>
        </a:blipFill>
        <a:effectLst/>
      </p:bgPr>
    </p:bg>
    <p:spTree>
      <p:nvGrpSpPr>
        <p:cNvPr id="1" name=""/>
        <p:cNvGrpSpPr/>
        <p:nvPr/>
      </p:nvGrpSpPr>
      <p:grpSpPr>
        <a:xfrm>
          <a:off x="0" y="0"/>
          <a:ext cx="0" cy="0"/>
          <a:chOff x="0" y="0"/>
          <a:chExt cx="0" cy="0"/>
        </a:xfrm>
      </p:grpSpPr>
      <p:sp>
        <p:nvSpPr>
          <p:cNvPr id="66" name="图像"/>
          <p:cNvSpPr>
            <a:spLocks noGrp="1"/>
          </p:cNvSpPr>
          <p:nvPr>
            <p:ph type="pic" sz="half" idx="13"/>
          </p:nvPr>
        </p:nvSpPr>
        <p:spPr>
          <a:xfrm>
            <a:off x="7391400" y="2717800"/>
            <a:ext cx="4673600" cy="6184900"/>
          </a:xfrm>
          <a:prstGeom prst="rect">
            <a:avLst/>
          </a:prstGeom>
          <a:ln w="9525">
            <a:round/>
          </a:ln>
        </p:spPr>
        <p:txBody>
          <a:bodyPr lIns="91439" tIns="45719" rIns="91439" bIns="45719" anchor="t">
            <a:noAutofit/>
          </a:bodyPr>
          <a:lstStyle/>
          <a:p>
            <a:endParaRPr/>
          </a:p>
        </p:txBody>
      </p:sp>
      <p:sp>
        <p:nvSpPr>
          <p:cNvPr id="67" name="标题文本"/>
          <p:cNvSpPr txBox="1">
            <a:spLocks noGrp="1"/>
          </p:cNvSpPr>
          <p:nvPr>
            <p:ph type="title"/>
          </p:nvPr>
        </p:nvSpPr>
        <p:spPr>
          <a:xfrm>
            <a:off x="825500" y="50800"/>
            <a:ext cx="11353800" cy="2032000"/>
          </a:xfrm>
          <a:prstGeom prst="rect">
            <a:avLst/>
          </a:prstGeom>
          <a:effectLst/>
        </p:spPr>
        <p:txBody>
          <a:bodyPr/>
          <a:lstStyle>
            <a:lvl1pPr>
              <a:defRPr>
                <a:solidFill>
                  <a:srgbClr val="FBF9E6"/>
                </a:solidFill>
                <a:effectLst>
                  <a:outerShdw blurRad="25400" dist="25400" dir="16200000" rotWithShape="0">
                    <a:srgbClr val="3A3A3A">
                      <a:alpha val="70000"/>
                    </a:srgbClr>
                  </a:outerShdw>
                </a:effectLst>
              </a:defRPr>
            </a:lvl1pPr>
          </a:lstStyle>
          <a:p>
            <a:r>
              <a:t>标题文本</a:t>
            </a:r>
          </a:p>
        </p:txBody>
      </p:sp>
      <p:sp>
        <p:nvSpPr>
          <p:cNvPr id="68" name="正文级别 1…"/>
          <p:cNvSpPr txBox="1">
            <a:spLocks noGrp="1"/>
          </p:cNvSpPr>
          <p:nvPr>
            <p:ph type="body" sz="half" idx="1"/>
          </p:nvPr>
        </p:nvSpPr>
        <p:spPr>
          <a:xfrm>
            <a:off x="825500" y="2768600"/>
            <a:ext cx="5422900" cy="6184900"/>
          </a:xfrm>
          <a:prstGeom prst="rect">
            <a:avLst/>
          </a:prstGeom>
        </p:spPr>
        <p:txBody>
          <a:bodyPr/>
          <a:lstStyle>
            <a:lvl1pPr marL="406400" indent="-406400">
              <a:spcBef>
                <a:spcPts val="3600"/>
              </a:spcBef>
              <a:buBlip>
                <a:blip r:embed="rId3"/>
              </a:buBlip>
              <a:defRPr sz="3200"/>
            </a:lvl1pPr>
            <a:lvl2pPr marL="812800" indent="-406400">
              <a:spcBef>
                <a:spcPts val="3600"/>
              </a:spcBef>
              <a:buBlip>
                <a:blip r:embed="rId3"/>
              </a:buBlip>
              <a:defRPr sz="3200"/>
            </a:lvl2pPr>
            <a:lvl3pPr marL="1219200" indent="-406400">
              <a:spcBef>
                <a:spcPts val="3600"/>
              </a:spcBef>
              <a:buBlip>
                <a:blip r:embed="rId3"/>
              </a:buBlip>
              <a:defRPr sz="3200"/>
            </a:lvl3pPr>
            <a:lvl4pPr marL="1625600" indent="-406400">
              <a:spcBef>
                <a:spcPts val="3600"/>
              </a:spcBef>
              <a:buBlip>
                <a:blip r:embed="rId3"/>
              </a:buBlip>
              <a:defRPr sz="3200"/>
            </a:lvl4pPr>
            <a:lvl5pPr marL="2032000" indent="-406400">
              <a:spcBef>
                <a:spcPts val="3600"/>
              </a:spcBef>
              <a:buBlip>
                <a:blip r:embed="rId3"/>
              </a:buBlip>
              <a:defRPr sz="3200"/>
            </a:lvl5pPr>
          </a:lstStyle>
          <a:p>
            <a:r>
              <a:t>正文级别 1</a:t>
            </a:r>
          </a:p>
          <a:p>
            <a:pPr lvl="1"/>
            <a:r>
              <a:t>正文级别 2</a:t>
            </a:r>
          </a:p>
          <a:p>
            <a:pPr lvl="2"/>
            <a:r>
              <a:t>正文级别 3</a:t>
            </a:r>
          </a:p>
          <a:p>
            <a:pPr lvl="3"/>
            <a:r>
              <a:t>正文级别 4</a:t>
            </a:r>
          </a:p>
          <a:p>
            <a:pPr lvl="4"/>
            <a:r>
              <a:t>正文级别 5</a:t>
            </a:r>
          </a:p>
        </p:txBody>
      </p:sp>
      <p:sp>
        <p:nvSpPr>
          <p:cNvPr id="69" name="幻灯片编号"/>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76" name="正文级别 1…"/>
          <p:cNvSpPr txBox="1">
            <a:spLocks noGrp="1"/>
          </p:cNvSpPr>
          <p:nvPr>
            <p:ph type="body" idx="1"/>
          </p:nvPr>
        </p:nvSpPr>
        <p:spPr>
          <a:prstGeom prst="rect">
            <a:avLst/>
          </a:prstGeom>
        </p:spPr>
        <p:txBody>
          <a:bodyPr/>
          <a:lstStyle>
            <a:lvl1pPr>
              <a:buBlip>
                <a:blip r:embed="rId2"/>
              </a:buBlip>
            </a:lvl1pPr>
            <a:lvl2pPr>
              <a:buBlip>
                <a:blip r:embed="rId2"/>
              </a:buBlip>
            </a:lvl2pPr>
            <a:lvl3pPr>
              <a:buBlip>
                <a:blip r:embed="rId2"/>
              </a:buBlip>
            </a:lvl3pPr>
            <a:lvl4pPr>
              <a:buBlip>
                <a:blip r:embed="rId2"/>
              </a:buBlip>
            </a:lvl4pPr>
            <a:lvl5pPr>
              <a:buBlip>
                <a:blip r:embed="rId2"/>
              </a:buBlip>
            </a:lvl5pPr>
          </a:lstStyle>
          <a:p>
            <a:r>
              <a:t>正文级别 1</a:t>
            </a:r>
          </a:p>
          <a:p>
            <a:pPr lvl="1"/>
            <a:r>
              <a:t>正文级别 2</a:t>
            </a:r>
          </a:p>
          <a:p>
            <a:pPr lvl="2"/>
            <a:r>
              <a:t>正文级别 3</a:t>
            </a:r>
          </a:p>
          <a:p>
            <a:pPr lvl="3"/>
            <a:r>
              <a:t>正文级别 4</a:t>
            </a:r>
          </a:p>
          <a:p>
            <a:pPr lvl="4"/>
            <a:r>
              <a:t>正文级别 5</a:t>
            </a:r>
          </a:p>
        </p:txBody>
      </p:sp>
      <p:sp>
        <p:nvSpPr>
          <p:cNvPr id="77" name="幻灯片编号"/>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pic>
        <p:nvPicPr>
          <p:cNvPr id="84" name="embossed_background.jpeg" descr="embossed_background.jpeg"/>
          <p:cNvPicPr>
            <a:picLocks noChangeAspect="1"/>
          </p:cNvPicPr>
          <p:nvPr/>
        </p:nvPicPr>
        <p:blipFill>
          <a:blip r:embed="rId2">
            <a:extLst/>
          </a:blip>
          <a:stretch>
            <a:fillRect/>
          </a:stretch>
        </p:blipFill>
        <p:spPr>
          <a:xfrm>
            <a:off x="647700" y="647700"/>
            <a:ext cx="11747500" cy="8472197"/>
          </a:xfrm>
          <a:prstGeom prst="rect">
            <a:avLst/>
          </a:prstGeom>
          <a:ln w="12700">
            <a:miter lim="400000"/>
          </a:ln>
        </p:spPr>
      </p:pic>
      <p:sp>
        <p:nvSpPr>
          <p:cNvPr id="85" name="图像"/>
          <p:cNvSpPr>
            <a:spLocks noGrp="1"/>
          </p:cNvSpPr>
          <p:nvPr>
            <p:ph type="pic" sz="quarter" idx="13"/>
          </p:nvPr>
        </p:nvSpPr>
        <p:spPr>
          <a:xfrm>
            <a:off x="6972300" y="5029200"/>
            <a:ext cx="5080000" cy="3810000"/>
          </a:xfrm>
          <a:prstGeom prst="rect">
            <a:avLst/>
          </a:prstGeom>
          <a:ln w="9525">
            <a:round/>
          </a:ln>
        </p:spPr>
        <p:txBody>
          <a:bodyPr lIns="91439" tIns="45719" rIns="91439" bIns="45719" anchor="t">
            <a:noAutofit/>
          </a:bodyPr>
          <a:lstStyle/>
          <a:p>
            <a:endParaRPr/>
          </a:p>
        </p:txBody>
      </p:sp>
      <p:sp>
        <p:nvSpPr>
          <p:cNvPr id="86" name="图像"/>
          <p:cNvSpPr>
            <a:spLocks noGrp="1"/>
          </p:cNvSpPr>
          <p:nvPr>
            <p:ph type="pic" sz="quarter" idx="14"/>
          </p:nvPr>
        </p:nvSpPr>
        <p:spPr>
          <a:xfrm>
            <a:off x="6972300" y="965200"/>
            <a:ext cx="5080000" cy="3810000"/>
          </a:xfrm>
          <a:prstGeom prst="rect">
            <a:avLst/>
          </a:prstGeom>
          <a:ln w="9525">
            <a:round/>
          </a:ln>
        </p:spPr>
        <p:txBody>
          <a:bodyPr lIns="91439" tIns="45719" rIns="91439" bIns="45719" anchor="t">
            <a:noAutofit/>
          </a:bodyPr>
          <a:lstStyle/>
          <a:p>
            <a:endParaRPr/>
          </a:p>
        </p:txBody>
      </p:sp>
      <p:sp>
        <p:nvSpPr>
          <p:cNvPr id="87" name="图像"/>
          <p:cNvSpPr>
            <a:spLocks noGrp="1"/>
          </p:cNvSpPr>
          <p:nvPr>
            <p:ph type="pic" sz="half" idx="15"/>
          </p:nvPr>
        </p:nvSpPr>
        <p:spPr>
          <a:xfrm>
            <a:off x="952500" y="1003300"/>
            <a:ext cx="5829300" cy="7810500"/>
          </a:xfrm>
          <a:prstGeom prst="rect">
            <a:avLst/>
          </a:prstGeom>
          <a:ln w="9525">
            <a:round/>
          </a:ln>
        </p:spPr>
        <p:txBody>
          <a:bodyPr lIns="91439" tIns="45719" rIns="91439" bIns="45719" anchor="t">
            <a:noAutofit/>
          </a:bodyPr>
          <a:lstStyle/>
          <a:p>
            <a:endParaRPr/>
          </a:p>
        </p:txBody>
      </p:sp>
      <p:sp>
        <p:nvSpPr>
          <p:cNvPr id="88" name="幻灯片编号"/>
          <p:cNvSpPr txBox="1">
            <a:spLocks noGrp="1"/>
          </p:cNvSpPr>
          <p:nvPr>
            <p:ph type="sldNum" sz="quarter" idx="2"/>
          </p:nvPr>
        </p:nvSpPr>
        <p:spPr>
          <a:prstGeom prst="rect">
            <a:avLst/>
          </a:prstGeom>
        </p:spPr>
        <p:txBody>
          <a:bodyPr/>
          <a:lstStyle/>
          <a:p>
            <a:pPr>
              <a:defRPr>
                <a:effectLst/>
              </a:defRPr>
            </a:pPr>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1.xml"/><Relationship Id="rId14" Type="http://schemas.openxmlformats.org/officeDocument/2006/relationships/image" Target="../media/image2.jpeg"/><Relationship Id="rId15"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rotWithShape="1">
          <a:blip r:embed="rId14"/>
          <a:srcRect/>
          <a:stretch>
            <a:fillRect/>
          </a:stretch>
        </a:blipFill>
        <a:effectLst/>
      </p:bgPr>
    </p:bg>
    <p:spTree>
      <p:nvGrpSpPr>
        <p:cNvPr id="1" name=""/>
        <p:cNvGrpSpPr/>
        <p:nvPr/>
      </p:nvGrpSpPr>
      <p:grpSpPr>
        <a:xfrm>
          <a:off x="0" y="0"/>
          <a:ext cx="0" cy="0"/>
          <a:chOff x="0" y="0"/>
          <a:chExt cx="0" cy="0"/>
        </a:xfrm>
      </p:grpSpPr>
      <p:sp>
        <p:nvSpPr>
          <p:cNvPr id="2" name="标题文本"/>
          <p:cNvSpPr txBox="1">
            <a:spLocks noGrp="1"/>
          </p:cNvSpPr>
          <p:nvPr>
            <p:ph type="title"/>
          </p:nvPr>
        </p:nvSpPr>
        <p:spPr>
          <a:xfrm>
            <a:off x="825500" y="3733800"/>
            <a:ext cx="11353800" cy="2273300"/>
          </a:xfrm>
          <a:prstGeom prst="rect">
            <a:avLst/>
          </a:prstGeom>
          <a:ln w="12700">
            <a:miter lim="400000"/>
          </a:ln>
          <a:effectLst>
            <a:outerShdw blurRad="25400" dist="12700" dir="5400000" rotWithShape="0">
              <a:srgbClr val="FFFFFF"/>
            </a:outerShdw>
          </a:effectLst>
          <a:extLst>
            <a:ext uri="{C572A759-6A51-4108-AA02-DFA0A04FC94B}">
              <ma14:wrappingTextBoxFlag xmlns:ma14="http://schemas.microsoft.com/office/mac/drawingml/2011/main" val="1"/>
            </a:ext>
          </a:extLst>
        </p:spPr>
        <p:txBody>
          <a:bodyPr lIns="50800" tIns="50800" rIns="50800" bIns="50800" anchor="ctr">
            <a:normAutofit/>
          </a:bodyPr>
          <a:lstStyle/>
          <a:p>
            <a:r>
              <a:t>标题文本</a:t>
            </a:r>
          </a:p>
        </p:txBody>
      </p:sp>
      <p:sp>
        <p:nvSpPr>
          <p:cNvPr id="3" name="正文级别 1…"/>
          <p:cNvSpPr txBox="1">
            <a:spLocks noGrp="1"/>
          </p:cNvSpPr>
          <p:nvPr>
            <p:ph type="body" idx="1"/>
          </p:nvPr>
        </p:nvSpPr>
        <p:spPr>
          <a:xfrm>
            <a:off x="825500" y="825500"/>
            <a:ext cx="11353800" cy="81026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a:bodyPr>
          <a:lstStyle>
            <a:lvl1pPr>
              <a:buBlip>
                <a:blip r:embed="rId15"/>
              </a:buBlip>
            </a:lvl1pPr>
            <a:lvl2pPr>
              <a:buBlip>
                <a:blip r:embed="rId15"/>
              </a:buBlip>
            </a:lvl2pPr>
            <a:lvl3pPr>
              <a:buBlip>
                <a:blip r:embed="rId15"/>
              </a:buBlip>
            </a:lvl3pPr>
            <a:lvl4pPr>
              <a:buBlip>
                <a:blip r:embed="rId15"/>
              </a:buBlip>
            </a:lvl4pPr>
            <a:lvl5pPr>
              <a:buBlip>
                <a:blip r:embed="rId15"/>
              </a:buBlip>
            </a:lvl5pPr>
          </a:lstStyle>
          <a:p>
            <a:r>
              <a:t>正文级别 1</a:t>
            </a:r>
          </a:p>
          <a:p>
            <a:pPr lvl="1"/>
            <a:r>
              <a:t>正文级别 2</a:t>
            </a:r>
          </a:p>
          <a:p>
            <a:pPr lvl="2"/>
            <a:r>
              <a:t>正文级别 3</a:t>
            </a:r>
          </a:p>
          <a:p>
            <a:pPr lvl="3"/>
            <a:r>
              <a:t>正文级别 4</a:t>
            </a:r>
          </a:p>
          <a:p>
            <a:pPr lvl="4"/>
            <a:r>
              <a:t>正文级别 5</a:t>
            </a:r>
          </a:p>
        </p:txBody>
      </p:sp>
      <p:sp>
        <p:nvSpPr>
          <p:cNvPr id="4" name="幻灯片编号"/>
          <p:cNvSpPr txBox="1">
            <a:spLocks noGrp="1"/>
          </p:cNvSpPr>
          <p:nvPr>
            <p:ph type="sldNum" sz="quarter" idx="2"/>
          </p:nvPr>
        </p:nvSpPr>
        <p:spPr>
          <a:xfrm>
            <a:off x="6337299" y="8991600"/>
            <a:ext cx="342901" cy="406400"/>
          </a:xfrm>
          <a:prstGeom prst="rect">
            <a:avLst/>
          </a:prstGeom>
          <a:ln w="12700">
            <a:miter lim="400000"/>
          </a:ln>
          <a:effectLst>
            <a:outerShdw blurRad="12700" dist="12700" dir="5400000" rotWithShape="0">
              <a:srgbClr val="FFFFFF">
                <a:alpha val="20000"/>
              </a:srgbClr>
            </a:outerShdw>
          </a:effectLst>
        </p:spPr>
        <p:txBody>
          <a:bodyPr wrap="none" lIns="50800" tIns="50800" rIns="50800" bIns="50800">
            <a:spAutoFit/>
          </a:bodyPr>
          <a:lstStyle>
            <a:lvl1pPr>
              <a:lnSpc>
                <a:spcPct val="100000"/>
              </a:lnSpc>
              <a:defRPr sz="1800">
                <a:latin typeface="Palatino"/>
                <a:ea typeface="Palatino"/>
                <a:cs typeface="Palatino"/>
                <a:sym typeface="Palatino"/>
              </a:defRPr>
            </a:lvl1pPr>
          </a:lstStyle>
          <a:p>
            <a:pPr>
              <a:defRPr>
                <a:effectLst/>
              </a:defRPr>
            </a:pPr>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txStyles>
    <p:titleStyle>
      <a:lvl1pPr marL="0" marR="0" indent="0" algn="ctr" defTabSz="584200" rtl="0" latinLnBrk="0">
        <a:lnSpc>
          <a:spcPct val="90000"/>
        </a:lnSpc>
        <a:spcBef>
          <a:spcPts val="0"/>
        </a:spcBef>
        <a:spcAft>
          <a:spcPts val="0"/>
        </a:spcAft>
        <a:buClrTx/>
        <a:buSzTx/>
        <a:buFontTx/>
        <a:buNone/>
        <a:tabLst/>
        <a:defRPr sz="6400" b="0" i="0" u="none" strike="noStrike" cap="all" spc="320" baseline="0">
          <a:ln>
            <a:noFill/>
          </a:ln>
          <a:solidFill>
            <a:srgbClr val="4F5C3F">
              <a:alpha val="69000"/>
            </a:srgbClr>
          </a:solidFill>
          <a:effectLst>
            <a:outerShdw blurRad="25400" dist="12700" dir="16200000" rotWithShape="0">
              <a:srgbClr val="3A3A3A">
                <a:alpha val="35000"/>
              </a:srgbClr>
            </a:outerShdw>
          </a:effectLst>
          <a:uFillTx/>
          <a:latin typeface="+mn-lt"/>
          <a:ea typeface="+mn-ea"/>
          <a:cs typeface="+mn-cs"/>
          <a:sym typeface="Georgia"/>
        </a:defRPr>
      </a:lvl1pPr>
      <a:lvl2pPr marL="0" marR="0" indent="228600" algn="ctr" defTabSz="584200" rtl="0" latinLnBrk="0">
        <a:lnSpc>
          <a:spcPct val="90000"/>
        </a:lnSpc>
        <a:spcBef>
          <a:spcPts val="0"/>
        </a:spcBef>
        <a:spcAft>
          <a:spcPts val="0"/>
        </a:spcAft>
        <a:buClrTx/>
        <a:buSzTx/>
        <a:buFontTx/>
        <a:buNone/>
        <a:tabLst/>
        <a:defRPr sz="6400" b="0" i="0" u="none" strike="noStrike" cap="all" spc="320" baseline="0">
          <a:ln>
            <a:noFill/>
          </a:ln>
          <a:solidFill>
            <a:srgbClr val="4F5C3F">
              <a:alpha val="69000"/>
            </a:srgbClr>
          </a:solidFill>
          <a:effectLst>
            <a:outerShdw blurRad="25400" dist="12700" dir="16200000" rotWithShape="0">
              <a:srgbClr val="3A3A3A">
                <a:alpha val="35000"/>
              </a:srgbClr>
            </a:outerShdw>
          </a:effectLst>
          <a:uFillTx/>
          <a:latin typeface="+mn-lt"/>
          <a:ea typeface="+mn-ea"/>
          <a:cs typeface="+mn-cs"/>
          <a:sym typeface="Georgia"/>
        </a:defRPr>
      </a:lvl2pPr>
      <a:lvl3pPr marL="0" marR="0" indent="457200" algn="ctr" defTabSz="584200" rtl="0" latinLnBrk="0">
        <a:lnSpc>
          <a:spcPct val="90000"/>
        </a:lnSpc>
        <a:spcBef>
          <a:spcPts val="0"/>
        </a:spcBef>
        <a:spcAft>
          <a:spcPts val="0"/>
        </a:spcAft>
        <a:buClrTx/>
        <a:buSzTx/>
        <a:buFontTx/>
        <a:buNone/>
        <a:tabLst/>
        <a:defRPr sz="6400" b="0" i="0" u="none" strike="noStrike" cap="all" spc="320" baseline="0">
          <a:ln>
            <a:noFill/>
          </a:ln>
          <a:solidFill>
            <a:srgbClr val="4F5C3F">
              <a:alpha val="69000"/>
            </a:srgbClr>
          </a:solidFill>
          <a:effectLst>
            <a:outerShdw blurRad="25400" dist="12700" dir="16200000" rotWithShape="0">
              <a:srgbClr val="3A3A3A">
                <a:alpha val="35000"/>
              </a:srgbClr>
            </a:outerShdw>
          </a:effectLst>
          <a:uFillTx/>
          <a:latin typeface="+mn-lt"/>
          <a:ea typeface="+mn-ea"/>
          <a:cs typeface="+mn-cs"/>
          <a:sym typeface="Georgia"/>
        </a:defRPr>
      </a:lvl3pPr>
      <a:lvl4pPr marL="0" marR="0" indent="685800" algn="ctr" defTabSz="584200" rtl="0" latinLnBrk="0">
        <a:lnSpc>
          <a:spcPct val="90000"/>
        </a:lnSpc>
        <a:spcBef>
          <a:spcPts val="0"/>
        </a:spcBef>
        <a:spcAft>
          <a:spcPts val="0"/>
        </a:spcAft>
        <a:buClrTx/>
        <a:buSzTx/>
        <a:buFontTx/>
        <a:buNone/>
        <a:tabLst/>
        <a:defRPr sz="6400" b="0" i="0" u="none" strike="noStrike" cap="all" spc="320" baseline="0">
          <a:ln>
            <a:noFill/>
          </a:ln>
          <a:solidFill>
            <a:srgbClr val="4F5C3F">
              <a:alpha val="69000"/>
            </a:srgbClr>
          </a:solidFill>
          <a:effectLst>
            <a:outerShdw blurRad="25400" dist="12700" dir="16200000" rotWithShape="0">
              <a:srgbClr val="3A3A3A">
                <a:alpha val="35000"/>
              </a:srgbClr>
            </a:outerShdw>
          </a:effectLst>
          <a:uFillTx/>
          <a:latin typeface="+mn-lt"/>
          <a:ea typeface="+mn-ea"/>
          <a:cs typeface="+mn-cs"/>
          <a:sym typeface="Georgia"/>
        </a:defRPr>
      </a:lvl4pPr>
      <a:lvl5pPr marL="0" marR="0" indent="914400" algn="ctr" defTabSz="584200" rtl="0" latinLnBrk="0">
        <a:lnSpc>
          <a:spcPct val="90000"/>
        </a:lnSpc>
        <a:spcBef>
          <a:spcPts val="0"/>
        </a:spcBef>
        <a:spcAft>
          <a:spcPts val="0"/>
        </a:spcAft>
        <a:buClrTx/>
        <a:buSzTx/>
        <a:buFontTx/>
        <a:buNone/>
        <a:tabLst/>
        <a:defRPr sz="6400" b="0" i="0" u="none" strike="noStrike" cap="all" spc="320" baseline="0">
          <a:ln>
            <a:noFill/>
          </a:ln>
          <a:solidFill>
            <a:srgbClr val="4F5C3F">
              <a:alpha val="69000"/>
            </a:srgbClr>
          </a:solidFill>
          <a:effectLst>
            <a:outerShdw blurRad="25400" dist="12700" dir="16200000" rotWithShape="0">
              <a:srgbClr val="3A3A3A">
                <a:alpha val="35000"/>
              </a:srgbClr>
            </a:outerShdw>
          </a:effectLst>
          <a:uFillTx/>
          <a:latin typeface="+mn-lt"/>
          <a:ea typeface="+mn-ea"/>
          <a:cs typeface="+mn-cs"/>
          <a:sym typeface="Georgia"/>
        </a:defRPr>
      </a:lvl5pPr>
      <a:lvl6pPr marL="0" marR="0" indent="1143000" algn="ctr" defTabSz="584200" rtl="0" latinLnBrk="0">
        <a:lnSpc>
          <a:spcPct val="90000"/>
        </a:lnSpc>
        <a:spcBef>
          <a:spcPts val="0"/>
        </a:spcBef>
        <a:spcAft>
          <a:spcPts val="0"/>
        </a:spcAft>
        <a:buClrTx/>
        <a:buSzTx/>
        <a:buFontTx/>
        <a:buNone/>
        <a:tabLst/>
        <a:defRPr sz="6400" b="0" i="0" u="none" strike="noStrike" cap="all" spc="320" baseline="0">
          <a:ln>
            <a:noFill/>
          </a:ln>
          <a:solidFill>
            <a:srgbClr val="4F5C3F">
              <a:alpha val="69000"/>
            </a:srgbClr>
          </a:solidFill>
          <a:effectLst>
            <a:outerShdw blurRad="25400" dist="12700" dir="16200000" rotWithShape="0">
              <a:srgbClr val="3A3A3A">
                <a:alpha val="35000"/>
              </a:srgbClr>
            </a:outerShdw>
          </a:effectLst>
          <a:uFillTx/>
          <a:latin typeface="+mn-lt"/>
          <a:ea typeface="+mn-ea"/>
          <a:cs typeface="+mn-cs"/>
          <a:sym typeface="Georgia"/>
        </a:defRPr>
      </a:lvl6pPr>
      <a:lvl7pPr marL="0" marR="0" indent="1371600" algn="ctr" defTabSz="584200" rtl="0" latinLnBrk="0">
        <a:lnSpc>
          <a:spcPct val="90000"/>
        </a:lnSpc>
        <a:spcBef>
          <a:spcPts val="0"/>
        </a:spcBef>
        <a:spcAft>
          <a:spcPts val="0"/>
        </a:spcAft>
        <a:buClrTx/>
        <a:buSzTx/>
        <a:buFontTx/>
        <a:buNone/>
        <a:tabLst/>
        <a:defRPr sz="6400" b="0" i="0" u="none" strike="noStrike" cap="all" spc="320" baseline="0">
          <a:ln>
            <a:noFill/>
          </a:ln>
          <a:solidFill>
            <a:srgbClr val="4F5C3F">
              <a:alpha val="69000"/>
            </a:srgbClr>
          </a:solidFill>
          <a:effectLst>
            <a:outerShdw blurRad="25400" dist="12700" dir="16200000" rotWithShape="0">
              <a:srgbClr val="3A3A3A">
                <a:alpha val="35000"/>
              </a:srgbClr>
            </a:outerShdw>
          </a:effectLst>
          <a:uFillTx/>
          <a:latin typeface="+mn-lt"/>
          <a:ea typeface="+mn-ea"/>
          <a:cs typeface="+mn-cs"/>
          <a:sym typeface="Georgia"/>
        </a:defRPr>
      </a:lvl7pPr>
      <a:lvl8pPr marL="0" marR="0" indent="1600200" algn="ctr" defTabSz="584200" rtl="0" latinLnBrk="0">
        <a:lnSpc>
          <a:spcPct val="90000"/>
        </a:lnSpc>
        <a:spcBef>
          <a:spcPts val="0"/>
        </a:spcBef>
        <a:spcAft>
          <a:spcPts val="0"/>
        </a:spcAft>
        <a:buClrTx/>
        <a:buSzTx/>
        <a:buFontTx/>
        <a:buNone/>
        <a:tabLst/>
        <a:defRPr sz="6400" b="0" i="0" u="none" strike="noStrike" cap="all" spc="320" baseline="0">
          <a:ln>
            <a:noFill/>
          </a:ln>
          <a:solidFill>
            <a:srgbClr val="4F5C3F">
              <a:alpha val="69000"/>
            </a:srgbClr>
          </a:solidFill>
          <a:effectLst>
            <a:outerShdw blurRad="25400" dist="12700" dir="16200000" rotWithShape="0">
              <a:srgbClr val="3A3A3A">
                <a:alpha val="35000"/>
              </a:srgbClr>
            </a:outerShdw>
          </a:effectLst>
          <a:uFillTx/>
          <a:latin typeface="+mn-lt"/>
          <a:ea typeface="+mn-ea"/>
          <a:cs typeface="+mn-cs"/>
          <a:sym typeface="Georgia"/>
        </a:defRPr>
      </a:lvl8pPr>
      <a:lvl9pPr marL="0" marR="0" indent="1828800" algn="ctr" defTabSz="584200" rtl="0" latinLnBrk="0">
        <a:lnSpc>
          <a:spcPct val="90000"/>
        </a:lnSpc>
        <a:spcBef>
          <a:spcPts val="0"/>
        </a:spcBef>
        <a:spcAft>
          <a:spcPts val="0"/>
        </a:spcAft>
        <a:buClrTx/>
        <a:buSzTx/>
        <a:buFontTx/>
        <a:buNone/>
        <a:tabLst/>
        <a:defRPr sz="6400" b="0" i="0" u="none" strike="noStrike" cap="all" spc="320" baseline="0">
          <a:ln>
            <a:noFill/>
          </a:ln>
          <a:solidFill>
            <a:srgbClr val="4F5C3F">
              <a:alpha val="69000"/>
            </a:srgbClr>
          </a:solidFill>
          <a:effectLst>
            <a:outerShdw blurRad="25400" dist="12700" dir="16200000" rotWithShape="0">
              <a:srgbClr val="3A3A3A">
                <a:alpha val="35000"/>
              </a:srgbClr>
            </a:outerShdw>
          </a:effectLst>
          <a:uFillTx/>
          <a:latin typeface="+mn-lt"/>
          <a:ea typeface="+mn-ea"/>
          <a:cs typeface="+mn-cs"/>
          <a:sym typeface="Georgia"/>
        </a:defRPr>
      </a:lvl9pPr>
    </p:titleStyle>
    <p:bodyStyle>
      <a:lvl1pPr marL="431800" marR="0" indent="-431800" algn="l" defTabSz="584200" rtl="0" latinLnBrk="0">
        <a:lnSpc>
          <a:spcPct val="120000"/>
        </a:lnSpc>
        <a:spcBef>
          <a:spcPts val="5200"/>
        </a:spcBef>
        <a:spcAft>
          <a:spcPts val="0"/>
        </a:spcAft>
        <a:buClrTx/>
        <a:buSzPct val="35000"/>
        <a:buFontTx/>
        <a:buBlip>
          <a:blip r:embed="rId15"/>
        </a:buBlip>
        <a:tabLst/>
        <a:defRPr sz="3600" b="0" i="0" u="none" strike="noStrike" cap="none" spc="0" baseline="0">
          <a:ln>
            <a:noFill/>
          </a:ln>
          <a:solidFill>
            <a:srgbClr val="4F5C3F"/>
          </a:solidFill>
          <a:effectLst>
            <a:outerShdw blurRad="25400" dist="12700" rotWithShape="0">
              <a:srgbClr val="FFFFFF">
                <a:alpha val="45000"/>
              </a:srgbClr>
            </a:outerShdw>
          </a:effectLst>
          <a:uFillTx/>
          <a:latin typeface="+mn-lt"/>
          <a:ea typeface="+mn-ea"/>
          <a:cs typeface="+mn-cs"/>
          <a:sym typeface="Georgia"/>
        </a:defRPr>
      </a:lvl1pPr>
      <a:lvl2pPr marL="863600" marR="0" indent="-431800" algn="l" defTabSz="584200" rtl="0" latinLnBrk="0">
        <a:lnSpc>
          <a:spcPct val="120000"/>
        </a:lnSpc>
        <a:spcBef>
          <a:spcPts val="5200"/>
        </a:spcBef>
        <a:spcAft>
          <a:spcPts val="0"/>
        </a:spcAft>
        <a:buClrTx/>
        <a:buSzPct val="35000"/>
        <a:buFontTx/>
        <a:buBlip>
          <a:blip r:embed="rId15"/>
        </a:buBlip>
        <a:tabLst/>
        <a:defRPr sz="3600" b="0" i="0" u="none" strike="noStrike" cap="none" spc="0" baseline="0">
          <a:ln>
            <a:noFill/>
          </a:ln>
          <a:solidFill>
            <a:srgbClr val="4F5C3F"/>
          </a:solidFill>
          <a:effectLst>
            <a:outerShdw blurRad="25400" dist="12700" rotWithShape="0">
              <a:srgbClr val="FFFFFF">
                <a:alpha val="45000"/>
              </a:srgbClr>
            </a:outerShdw>
          </a:effectLst>
          <a:uFillTx/>
          <a:latin typeface="+mn-lt"/>
          <a:ea typeface="+mn-ea"/>
          <a:cs typeface="+mn-cs"/>
          <a:sym typeface="Georgia"/>
        </a:defRPr>
      </a:lvl2pPr>
      <a:lvl3pPr marL="1295400" marR="0" indent="-431800" algn="l" defTabSz="584200" rtl="0" latinLnBrk="0">
        <a:lnSpc>
          <a:spcPct val="120000"/>
        </a:lnSpc>
        <a:spcBef>
          <a:spcPts val="5200"/>
        </a:spcBef>
        <a:spcAft>
          <a:spcPts val="0"/>
        </a:spcAft>
        <a:buClrTx/>
        <a:buSzPct val="35000"/>
        <a:buFontTx/>
        <a:buBlip>
          <a:blip r:embed="rId15"/>
        </a:buBlip>
        <a:tabLst/>
        <a:defRPr sz="3600" b="0" i="0" u="none" strike="noStrike" cap="none" spc="0" baseline="0">
          <a:ln>
            <a:noFill/>
          </a:ln>
          <a:solidFill>
            <a:srgbClr val="4F5C3F"/>
          </a:solidFill>
          <a:effectLst>
            <a:outerShdw blurRad="25400" dist="12700" rotWithShape="0">
              <a:srgbClr val="FFFFFF">
                <a:alpha val="45000"/>
              </a:srgbClr>
            </a:outerShdw>
          </a:effectLst>
          <a:uFillTx/>
          <a:latin typeface="+mn-lt"/>
          <a:ea typeface="+mn-ea"/>
          <a:cs typeface="+mn-cs"/>
          <a:sym typeface="Georgia"/>
        </a:defRPr>
      </a:lvl3pPr>
      <a:lvl4pPr marL="1727200" marR="0" indent="-431800" algn="l" defTabSz="584200" rtl="0" latinLnBrk="0">
        <a:lnSpc>
          <a:spcPct val="120000"/>
        </a:lnSpc>
        <a:spcBef>
          <a:spcPts val="5200"/>
        </a:spcBef>
        <a:spcAft>
          <a:spcPts val="0"/>
        </a:spcAft>
        <a:buClrTx/>
        <a:buSzPct val="35000"/>
        <a:buFontTx/>
        <a:buBlip>
          <a:blip r:embed="rId15"/>
        </a:buBlip>
        <a:tabLst/>
        <a:defRPr sz="3600" b="0" i="0" u="none" strike="noStrike" cap="none" spc="0" baseline="0">
          <a:ln>
            <a:noFill/>
          </a:ln>
          <a:solidFill>
            <a:srgbClr val="4F5C3F"/>
          </a:solidFill>
          <a:effectLst>
            <a:outerShdw blurRad="25400" dist="12700" rotWithShape="0">
              <a:srgbClr val="FFFFFF">
                <a:alpha val="45000"/>
              </a:srgbClr>
            </a:outerShdw>
          </a:effectLst>
          <a:uFillTx/>
          <a:latin typeface="+mn-lt"/>
          <a:ea typeface="+mn-ea"/>
          <a:cs typeface="+mn-cs"/>
          <a:sym typeface="Georgia"/>
        </a:defRPr>
      </a:lvl4pPr>
      <a:lvl5pPr marL="2159000" marR="0" indent="-431800" algn="l" defTabSz="584200" rtl="0" latinLnBrk="0">
        <a:lnSpc>
          <a:spcPct val="120000"/>
        </a:lnSpc>
        <a:spcBef>
          <a:spcPts val="5200"/>
        </a:spcBef>
        <a:spcAft>
          <a:spcPts val="0"/>
        </a:spcAft>
        <a:buClrTx/>
        <a:buSzPct val="35000"/>
        <a:buFontTx/>
        <a:buBlip>
          <a:blip r:embed="rId15"/>
        </a:buBlip>
        <a:tabLst/>
        <a:defRPr sz="3600" b="0" i="0" u="none" strike="noStrike" cap="none" spc="0" baseline="0">
          <a:ln>
            <a:noFill/>
          </a:ln>
          <a:solidFill>
            <a:srgbClr val="4F5C3F"/>
          </a:solidFill>
          <a:effectLst>
            <a:outerShdw blurRad="25400" dist="12700" rotWithShape="0">
              <a:srgbClr val="FFFFFF">
                <a:alpha val="45000"/>
              </a:srgbClr>
            </a:outerShdw>
          </a:effectLst>
          <a:uFillTx/>
          <a:latin typeface="+mn-lt"/>
          <a:ea typeface="+mn-ea"/>
          <a:cs typeface="+mn-cs"/>
          <a:sym typeface="Georgia"/>
        </a:defRPr>
      </a:lvl5pPr>
      <a:lvl6pPr marL="2590800" marR="0" indent="-431800" algn="l" defTabSz="584200" rtl="0" latinLnBrk="0">
        <a:lnSpc>
          <a:spcPct val="120000"/>
        </a:lnSpc>
        <a:spcBef>
          <a:spcPts val="5200"/>
        </a:spcBef>
        <a:spcAft>
          <a:spcPts val="0"/>
        </a:spcAft>
        <a:buClrTx/>
        <a:buSzPct val="35000"/>
        <a:buFontTx/>
        <a:buBlip>
          <a:blip r:embed="rId15"/>
        </a:buBlip>
        <a:tabLst/>
        <a:defRPr sz="3600" b="0" i="0" u="none" strike="noStrike" cap="none" spc="0" baseline="0">
          <a:ln>
            <a:noFill/>
          </a:ln>
          <a:solidFill>
            <a:srgbClr val="4F5C3F"/>
          </a:solidFill>
          <a:effectLst>
            <a:outerShdw blurRad="25400" dist="12700" rotWithShape="0">
              <a:srgbClr val="FFFFFF">
                <a:alpha val="45000"/>
              </a:srgbClr>
            </a:outerShdw>
          </a:effectLst>
          <a:uFillTx/>
          <a:latin typeface="+mn-lt"/>
          <a:ea typeface="+mn-ea"/>
          <a:cs typeface="+mn-cs"/>
          <a:sym typeface="Georgia"/>
        </a:defRPr>
      </a:lvl6pPr>
      <a:lvl7pPr marL="3022600" marR="0" indent="-431800" algn="l" defTabSz="584200" rtl="0" latinLnBrk="0">
        <a:lnSpc>
          <a:spcPct val="120000"/>
        </a:lnSpc>
        <a:spcBef>
          <a:spcPts val="5200"/>
        </a:spcBef>
        <a:spcAft>
          <a:spcPts val="0"/>
        </a:spcAft>
        <a:buClrTx/>
        <a:buSzPct val="35000"/>
        <a:buFontTx/>
        <a:buBlip>
          <a:blip r:embed="rId15"/>
        </a:buBlip>
        <a:tabLst/>
        <a:defRPr sz="3600" b="0" i="0" u="none" strike="noStrike" cap="none" spc="0" baseline="0">
          <a:ln>
            <a:noFill/>
          </a:ln>
          <a:solidFill>
            <a:srgbClr val="4F5C3F"/>
          </a:solidFill>
          <a:effectLst>
            <a:outerShdw blurRad="25400" dist="12700" rotWithShape="0">
              <a:srgbClr val="FFFFFF">
                <a:alpha val="45000"/>
              </a:srgbClr>
            </a:outerShdw>
          </a:effectLst>
          <a:uFillTx/>
          <a:latin typeface="+mn-lt"/>
          <a:ea typeface="+mn-ea"/>
          <a:cs typeface="+mn-cs"/>
          <a:sym typeface="Georgia"/>
        </a:defRPr>
      </a:lvl7pPr>
      <a:lvl8pPr marL="3454400" marR="0" indent="-431800" algn="l" defTabSz="584200" rtl="0" latinLnBrk="0">
        <a:lnSpc>
          <a:spcPct val="120000"/>
        </a:lnSpc>
        <a:spcBef>
          <a:spcPts val="5200"/>
        </a:spcBef>
        <a:spcAft>
          <a:spcPts val="0"/>
        </a:spcAft>
        <a:buClrTx/>
        <a:buSzPct val="35000"/>
        <a:buFontTx/>
        <a:buBlip>
          <a:blip r:embed="rId15"/>
        </a:buBlip>
        <a:tabLst/>
        <a:defRPr sz="3600" b="0" i="0" u="none" strike="noStrike" cap="none" spc="0" baseline="0">
          <a:ln>
            <a:noFill/>
          </a:ln>
          <a:solidFill>
            <a:srgbClr val="4F5C3F"/>
          </a:solidFill>
          <a:effectLst>
            <a:outerShdw blurRad="25400" dist="12700" rotWithShape="0">
              <a:srgbClr val="FFFFFF">
                <a:alpha val="45000"/>
              </a:srgbClr>
            </a:outerShdw>
          </a:effectLst>
          <a:uFillTx/>
          <a:latin typeface="+mn-lt"/>
          <a:ea typeface="+mn-ea"/>
          <a:cs typeface="+mn-cs"/>
          <a:sym typeface="Georgia"/>
        </a:defRPr>
      </a:lvl8pPr>
      <a:lvl9pPr marL="3886200" marR="0" indent="-431800" algn="l" defTabSz="584200" rtl="0" latinLnBrk="0">
        <a:lnSpc>
          <a:spcPct val="120000"/>
        </a:lnSpc>
        <a:spcBef>
          <a:spcPts val="5200"/>
        </a:spcBef>
        <a:spcAft>
          <a:spcPts val="0"/>
        </a:spcAft>
        <a:buClrTx/>
        <a:buSzPct val="35000"/>
        <a:buFontTx/>
        <a:buBlip>
          <a:blip r:embed="rId15"/>
        </a:buBlip>
        <a:tabLst/>
        <a:defRPr sz="3600" b="0" i="0" u="none" strike="noStrike" cap="none" spc="0" baseline="0">
          <a:ln>
            <a:noFill/>
          </a:ln>
          <a:solidFill>
            <a:srgbClr val="4F5C3F"/>
          </a:solidFill>
          <a:effectLst>
            <a:outerShdw blurRad="25400" dist="12700" rotWithShape="0">
              <a:srgbClr val="FFFFFF">
                <a:alpha val="45000"/>
              </a:srgbClr>
            </a:outerShdw>
          </a:effectLst>
          <a:uFillTx/>
          <a:latin typeface="+mn-lt"/>
          <a:ea typeface="+mn-ea"/>
          <a:cs typeface="+mn-cs"/>
          <a:sym typeface="Georgia"/>
        </a:defRPr>
      </a:lvl9pPr>
    </p:bodyStyle>
    <p:otherStyle>
      <a:lvl1pPr marL="0" marR="0" indent="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1pPr>
      <a:lvl2pPr marL="0" marR="0" indent="2286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2pPr>
      <a:lvl3pPr marL="0" marR="0" indent="4572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3pPr>
      <a:lvl4pPr marL="0" marR="0" indent="6858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4pPr>
      <a:lvl5pPr marL="0" marR="0" indent="9144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5pPr>
      <a:lvl6pPr marL="0" marR="0" indent="11430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6pPr>
      <a:lvl7pPr marL="0" marR="0" indent="13716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7pPr>
      <a:lvl8pPr marL="0" marR="0" indent="16002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8pPr>
      <a:lvl9pPr marL="0" marR="0" indent="1828800" algn="ctr" defTabSz="58420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Palatino"/>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3.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8.png"/><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不同环境下AGV调度问题"/>
          <p:cNvSpPr txBox="1">
            <a:spLocks noGrp="1"/>
          </p:cNvSpPr>
          <p:nvPr>
            <p:ph type="ctrTitle"/>
          </p:nvPr>
        </p:nvSpPr>
        <p:spPr>
          <a:xfrm>
            <a:off x="825500" y="3447737"/>
            <a:ext cx="11353800" cy="1273956"/>
          </a:xfrm>
          <a:prstGeom prst="rect">
            <a:avLst/>
          </a:prstGeom>
        </p:spPr>
        <p:txBody>
          <a:bodyPr>
            <a:normAutofit/>
          </a:bodyPr>
          <a:lstStyle>
            <a:lvl1pPr algn="r" defTabSz="379729">
              <a:lnSpc>
                <a:spcPct val="80000"/>
              </a:lnSpc>
              <a:defRPr sz="7864" spc="0">
                <a:solidFill>
                  <a:srgbClr val="5C5C5C"/>
                </a:solidFill>
                <a:latin typeface="Baskerville"/>
                <a:ea typeface="Baskerville"/>
                <a:cs typeface="Baskerville"/>
                <a:sym typeface="Baskerville"/>
              </a:defRPr>
            </a:lvl1pPr>
          </a:lstStyle>
          <a:p>
            <a:pPr algn="ctr">
              <a:defRPr>
                <a:effectLst/>
              </a:defRPr>
            </a:pPr>
            <a:r>
              <a:rPr dirty="0" smtClean="0"/>
              <a:t>AGV调度</a:t>
            </a:r>
            <a:r>
              <a:rPr lang="zh-CN" altLang="en-US" dirty="0" smtClean="0"/>
              <a:t>算法优化</a:t>
            </a:r>
            <a:endParaRPr dirty="0"/>
          </a:p>
        </p:txBody>
      </p:sp>
      <p:sp>
        <p:nvSpPr>
          <p:cNvPr id="122" name="李承昊"/>
          <p:cNvSpPr txBox="1">
            <a:spLocks noGrp="1"/>
          </p:cNvSpPr>
          <p:nvPr>
            <p:ph type="subTitle" sz="quarter" idx="1"/>
          </p:nvPr>
        </p:nvSpPr>
        <p:spPr>
          <a:xfrm>
            <a:off x="825500" y="5648632"/>
            <a:ext cx="11353800" cy="955368"/>
          </a:xfrm>
          <a:prstGeom prst="rect">
            <a:avLst/>
          </a:prstGeom>
        </p:spPr>
        <p:txBody>
          <a:bodyPr>
            <a:normAutofit fontScale="92500" lnSpcReduction="20000"/>
          </a:bodyPr>
          <a:lstStyle>
            <a:lvl1pPr>
              <a:lnSpc>
                <a:spcPct val="70000"/>
              </a:lnSpc>
              <a:spcBef>
                <a:spcPts val="600"/>
              </a:spcBef>
              <a:defRPr sz="4800">
                <a:solidFill>
                  <a:srgbClr val="747676"/>
                </a:solidFill>
                <a:latin typeface="Iowan Old Style"/>
                <a:ea typeface="Iowan Old Style"/>
                <a:cs typeface="Iowan Old Style"/>
                <a:sym typeface="Iowan Old Style"/>
              </a:defRPr>
            </a:lvl1pPr>
          </a:lstStyle>
          <a:p>
            <a:pPr>
              <a:defRPr>
                <a:effectLst/>
              </a:defRPr>
            </a:pPr>
            <a:r>
              <a:rPr lang="zh-CN" altLang="en-US" sz="3200" i="0" dirty="0" smtClean="0">
                <a:latin typeface="Lantinghei SC Extralight" charset="-122"/>
                <a:ea typeface="Lantinghei SC Extralight" charset="-122"/>
                <a:cs typeface="Lantinghei SC Extralight" charset="-122"/>
              </a:rPr>
              <a:t>姓名：</a:t>
            </a:r>
            <a:r>
              <a:rPr sz="3200" i="0" dirty="0" smtClean="0">
                <a:latin typeface="Lantinghei SC Extralight" charset="-122"/>
                <a:ea typeface="Lantinghei SC Extralight" charset="-122"/>
                <a:cs typeface="Lantinghei SC Extralight" charset="-122"/>
              </a:rPr>
              <a:t>李承昊</a:t>
            </a:r>
            <a:endParaRPr lang="zh-CN" altLang="en-US" sz="3200" i="0" dirty="0" smtClean="0">
              <a:latin typeface="Lantinghei SC Extralight" charset="-122"/>
              <a:ea typeface="Lantinghei SC Extralight" charset="-122"/>
              <a:cs typeface="Lantinghei SC Extralight" charset="-122"/>
            </a:endParaRPr>
          </a:p>
          <a:p>
            <a:pPr>
              <a:defRPr>
                <a:effectLst/>
              </a:defRPr>
            </a:pPr>
            <a:endParaRPr lang="zh-CN" altLang="en-US" sz="3200" i="0" dirty="0" smtClean="0">
              <a:latin typeface="Lantinghei SC Extralight" charset="-122"/>
              <a:ea typeface="Lantinghei SC Extralight" charset="-122"/>
              <a:cs typeface="Lantinghei SC Extralight" charset="-122"/>
            </a:endParaRPr>
          </a:p>
          <a:p>
            <a:pPr>
              <a:defRPr>
                <a:effectLst/>
              </a:defRPr>
            </a:pPr>
            <a:r>
              <a:rPr lang="zh-CN" altLang="en-US" sz="3200" i="0" dirty="0" smtClean="0">
                <a:latin typeface="Lantinghei SC Extralight" charset="-122"/>
                <a:ea typeface="Lantinghei SC Extralight" charset="-122"/>
                <a:cs typeface="Lantinghei SC Extralight" charset="-122"/>
              </a:rPr>
              <a:t>指导教师：赵千川教授</a:t>
            </a:r>
            <a:endParaRPr sz="3200" i="0" dirty="0">
              <a:latin typeface="Lantinghei SC Extralight" charset="-122"/>
              <a:ea typeface="Lantinghei SC Extralight" charset="-122"/>
              <a:cs typeface="Lantinghei SC Extralight" charset="-122"/>
            </a:endParaRPr>
          </a:p>
        </p:txBody>
      </p:sp>
    </p:spTree>
  </p:cSld>
  <p:clrMapOvr>
    <a:masterClrMapping/>
  </p:clrMapOvr>
  <p:transition spd="med"/>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4" name="最短运输时间"/>
          <p:cNvSpPr txBox="1"/>
          <p:nvPr/>
        </p:nvSpPr>
        <p:spPr>
          <a:xfrm>
            <a:off x="3924819" y="1442688"/>
            <a:ext cx="1943100"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marR="457200" algn="just" defTabSz="266700">
              <a:lnSpc>
                <a:spcPct val="100000"/>
              </a:lnSpc>
              <a:defRPr sz="2400">
                <a:solidFill>
                  <a:srgbClr val="000000"/>
                </a:solidFill>
                <a:latin typeface="Lantinghei SC Extralight"/>
                <a:ea typeface="Lantinghei SC Extralight"/>
                <a:cs typeface="Lantinghei SC Extralight"/>
                <a:sym typeface="Lantinghei SC Extralight"/>
              </a:defRPr>
            </a:lvl1pPr>
          </a:lstStyle>
          <a:p>
            <a:pPr>
              <a:defRPr>
                <a:effectLst/>
              </a:defRPr>
            </a:pPr>
            <a:r>
              <a:rPr dirty="0"/>
              <a:t>最短运输时间</a:t>
            </a:r>
          </a:p>
        </p:txBody>
      </p:sp>
      <p:sp>
        <p:nvSpPr>
          <p:cNvPr id="165" name="最长运输时间"/>
          <p:cNvSpPr txBox="1"/>
          <p:nvPr/>
        </p:nvSpPr>
        <p:spPr>
          <a:xfrm>
            <a:off x="7192675" y="1442688"/>
            <a:ext cx="1943100"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marR="457200" algn="just" defTabSz="266700">
              <a:lnSpc>
                <a:spcPct val="100000"/>
              </a:lnSpc>
              <a:defRPr sz="2400">
                <a:solidFill>
                  <a:srgbClr val="000000"/>
                </a:solidFill>
                <a:latin typeface="Lantinghei SC Extralight"/>
                <a:ea typeface="Lantinghei SC Extralight"/>
                <a:cs typeface="Lantinghei SC Extralight"/>
                <a:sym typeface="Lantinghei SC Extralight"/>
              </a:defRPr>
            </a:lvl1pPr>
          </a:lstStyle>
          <a:p>
            <a:pPr>
              <a:defRPr>
                <a:effectLst/>
              </a:defRPr>
            </a:pPr>
            <a:r>
              <a:rPr dirty="0"/>
              <a:t>最长运输时间</a:t>
            </a:r>
          </a:p>
        </p:txBody>
      </p:sp>
      <p:sp>
        <p:nvSpPr>
          <p:cNvPr id="167" name="最大队列长度"/>
          <p:cNvSpPr txBox="1"/>
          <p:nvPr/>
        </p:nvSpPr>
        <p:spPr>
          <a:xfrm>
            <a:off x="7192675" y="2418510"/>
            <a:ext cx="1943100"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marR="457200" algn="just" defTabSz="266700">
              <a:lnSpc>
                <a:spcPct val="100000"/>
              </a:lnSpc>
              <a:defRPr sz="2400">
                <a:solidFill>
                  <a:srgbClr val="000000"/>
                </a:solidFill>
                <a:latin typeface="Lantinghei SC Extralight"/>
                <a:ea typeface="Lantinghei SC Extralight"/>
                <a:cs typeface="Lantinghei SC Extralight"/>
                <a:sym typeface="Lantinghei SC Extralight"/>
              </a:defRPr>
            </a:lvl1pPr>
          </a:lstStyle>
          <a:p>
            <a:pPr>
              <a:defRPr>
                <a:effectLst/>
              </a:defRPr>
            </a:pPr>
            <a:r>
              <a:rPr dirty="0"/>
              <a:t>最大队列长度</a:t>
            </a:r>
          </a:p>
        </p:txBody>
      </p:sp>
      <p:sp>
        <p:nvSpPr>
          <p:cNvPr id="168" name="最长等待时间"/>
          <p:cNvSpPr txBox="1"/>
          <p:nvPr/>
        </p:nvSpPr>
        <p:spPr>
          <a:xfrm>
            <a:off x="3924819" y="2354625"/>
            <a:ext cx="1943100"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marR="457200" algn="just" defTabSz="266700">
              <a:lnSpc>
                <a:spcPct val="100000"/>
              </a:lnSpc>
              <a:defRPr sz="2400">
                <a:solidFill>
                  <a:srgbClr val="000000"/>
                </a:solidFill>
                <a:latin typeface="Lantinghei SC Extralight"/>
                <a:ea typeface="Lantinghei SC Extralight"/>
                <a:cs typeface="Lantinghei SC Extralight"/>
                <a:sym typeface="Lantinghei SC Extralight"/>
              </a:defRPr>
            </a:lvl1pPr>
          </a:lstStyle>
          <a:p>
            <a:pPr>
              <a:defRPr>
                <a:effectLst/>
              </a:defRPr>
            </a:pPr>
            <a:r>
              <a:rPr dirty="0"/>
              <a:t>最长等待时间</a:t>
            </a:r>
          </a:p>
        </p:txBody>
      </p:sp>
      <p:sp>
        <p:nvSpPr>
          <p:cNvPr id="169" name="多目标启发式算法"/>
          <p:cNvSpPr txBox="1"/>
          <p:nvPr/>
        </p:nvSpPr>
        <p:spPr>
          <a:xfrm>
            <a:off x="5185405" y="7131305"/>
            <a:ext cx="3365501"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rPr dirty="0"/>
              <a:t>多目标启发式算法</a:t>
            </a:r>
          </a:p>
        </p:txBody>
      </p:sp>
      <p:sp>
        <p:nvSpPr>
          <p:cNvPr id="175" name="MAWM"/>
          <p:cNvSpPr/>
          <p:nvPr/>
        </p:nvSpPr>
        <p:spPr>
          <a:xfrm>
            <a:off x="8773950" y="6111437"/>
            <a:ext cx="2422972" cy="813049"/>
          </a:xfrm>
          <a:prstGeom prst="wedgeEllipseCallout">
            <a:avLst>
              <a:gd name="adj1" fmla="val -49581"/>
              <a:gd name="adj2" fmla="val 69963"/>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nSpc>
                <a:spcPct val="100000"/>
              </a:lnSpc>
              <a:defRPr>
                <a:solidFill>
                  <a:srgbClr val="F3F1DF"/>
                </a:solidFill>
              </a:defRPr>
            </a:lvl1pPr>
          </a:lstStyle>
          <a:p>
            <a:pPr>
              <a:defRPr>
                <a:effectLst/>
              </a:defRPr>
            </a:pPr>
            <a:r>
              <a:rPr dirty="0"/>
              <a:t>MAWM</a:t>
            </a:r>
          </a:p>
        </p:txBody>
      </p:sp>
      <p:sp>
        <p:nvSpPr>
          <p:cNvPr id="3" name="文本框 2"/>
          <p:cNvSpPr txBox="1"/>
          <p:nvPr/>
        </p:nvSpPr>
        <p:spPr>
          <a:xfrm>
            <a:off x="3213947" y="4177392"/>
            <a:ext cx="2773180" cy="5457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20000"/>
              </a:lnSpc>
              <a:spcBef>
                <a:spcPts val="0"/>
              </a:spcBef>
              <a:spcAft>
                <a:spcPts val="0"/>
              </a:spcAft>
              <a:buClrTx/>
              <a:buSzTx/>
              <a:buFontTx/>
              <a:buNone/>
              <a:tabLst/>
            </a:pPr>
            <a:r>
              <a:rPr kumimoji="0" lang="zh-CN" altLang="en-US" sz="2400" b="0" i="0" u="none" strike="noStrike" cap="none" spc="0" normalizeH="0" baseline="0" dirty="0" smtClean="0">
                <a:ln>
                  <a:noFill/>
                </a:ln>
                <a:solidFill>
                  <a:srgbClr val="4F5C3F"/>
                </a:solidFill>
                <a:effectLst>
                  <a:outerShdw blurRad="25400" dist="12700" rotWithShape="0">
                    <a:srgbClr val="FFFFFF">
                      <a:alpha val="45000"/>
                    </a:srgbClr>
                  </a:outerShdw>
                </a:effectLst>
                <a:uFillTx/>
                <a:latin typeface="+mn-lt"/>
                <a:ea typeface="+mn-ea"/>
                <a:cs typeface="+mn-cs"/>
                <a:sym typeface="Georgia"/>
              </a:rPr>
              <a:t>简单加权法</a:t>
            </a:r>
            <a:endParaRPr kumimoji="0" lang="zh-CN" altLang="en-US" sz="2400" b="0" i="0" u="none" strike="noStrike" cap="none" spc="0" normalizeH="0" baseline="0" dirty="0">
              <a:ln>
                <a:noFill/>
              </a:ln>
              <a:solidFill>
                <a:srgbClr val="4F5C3F"/>
              </a:solidFill>
              <a:effectLst>
                <a:outerShdw blurRad="25400" dist="12700" rotWithShape="0">
                  <a:srgbClr val="FFFFFF">
                    <a:alpha val="45000"/>
                  </a:srgbClr>
                </a:outerShdw>
              </a:effectLst>
              <a:uFillTx/>
              <a:latin typeface="+mn-lt"/>
              <a:ea typeface="+mn-ea"/>
              <a:cs typeface="+mn-cs"/>
              <a:sym typeface="Georgia"/>
            </a:endParaRPr>
          </a:p>
        </p:txBody>
      </p:sp>
      <p:sp>
        <p:nvSpPr>
          <p:cNvPr id="4" name="文本框 3"/>
          <p:cNvSpPr txBox="1"/>
          <p:nvPr/>
        </p:nvSpPr>
        <p:spPr>
          <a:xfrm>
            <a:off x="7074627" y="3955793"/>
            <a:ext cx="4122295" cy="9889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20000"/>
              </a:lnSpc>
              <a:spcBef>
                <a:spcPts val="0"/>
              </a:spcBef>
              <a:spcAft>
                <a:spcPts val="0"/>
              </a:spcAft>
              <a:buClrTx/>
              <a:buSzTx/>
              <a:buFontTx/>
              <a:buNone/>
              <a:tabLst/>
            </a:pPr>
            <a:r>
              <a:rPr kumimoji="0" lang="zh-CN" altLang="en-US" sz="2400" b="0" i="0" u="none" strike="noStrike" cap="none" spc="0" normalizeH="0" baseline="0" dirty="0" smtClean="0">
                <a:ln>
                  <a:noFill/>
                </a:ln>
                <a:solidFill>
                  <a:srgbClr val="4F5C3F"/>
                </a:solidFill>
                <a:effectLst>
                  <a:outerShdw blurRad="25400" dist="12700" rotWithShape="0">
                    <a:srgbClr val="FFFFFF">
                      <a:alpha val="45000"/>
                    </a:srgbClr>
                  </a:outerShdw>
                </a:effectLst>
                <a:uFillTx/>
                <a:latin typeface="+mn-lt"/>
                <a:ea typeface="+mn-ea"/>
                <a:cs typeface="+mn-cs"/>
                <a:sym typeface="Georgia"/>
              </a:rPr>
              <a:t>基于模糊集理论</a:t>
            </a:r>
          </a:p>
          <a:p>
            <a:pPr marL="0" marR="0" indent="0" algn="ctr" defTabSz="584200" rtl="0" fontAlgn="auto" latinLnBrk="0" hangingPunct="0">
              <a:lnSpc>
                <a:spcPct val="120000"/>
              </a:lnSpc>
              <a:spcBef>
                <a:spcPts val="0"/>
              </a:spcBef>
              <a:spcAft>
                <a:spcPts val="0"/>
              </a:spcAft>
              <a:buClrTx/>
              <a:buSzTx/>
              <a:buFontTx/>
              <a:buNone/>
              <a:tabLst/>
            </a:pPr>
            <a:r>
              <a:rPr kumimoji="0" lang="zh-CN" altLang="en-US" sz="2400" b="0" i="0" u="none" strike="noStrike" cap="none" spc="0" normalizeH="0" baseline="0" dirty="0" smtClean="0">
                <a:ln>
                  <a:noFill/>
                </a:ln>
                <a:solidFill>
                  <a:srgbClr val="4F5C3F"/>
                </a:solidFill>
                <a:effectLst>
                  <a:outerShdw blurRad="25400" dist="12700" rotWithShape="0">
                    <a:srgbClr val="FFFFFF">
                      <a:alpha val="45000"/>
                    </a:srgbClr>
                  </a:outerShdw>
                </a:effectLst>
                <a:uFillTx/>
                <a:latin typeface="+mn-lt"/>
                <a:ea typeface="+mn-ea"/>
                <a:cs typeface="+mn-cs"/>
                <a:sym typeface="Georgia"/>
              </a:rPr>
              <a:t>多属性决策法</a:t>
            </a:r>
            <a:endParaRPr kumimoji="0" lang="zh-CN" altLang="en-US" sz="2400" b="0" i="0" u="none" strike="noStrike" cap="none" spc="0" normalizeH="0" baseline="0" dirty="0">
              <a:ln>
                <a:noFill/>
              </a:ln>
              <a:solidFill>
                <a:srgbClr val="4F5C3F"/>
              </a:solidFill>
              <a:effectLst>
                <a:outerShdw blurRad="25400" dist="12700" rotWithShape="0">
                  <a:srgbClr val="FFFFFF">
                    <a:alpha val="45000"/>
                  </a:srgbClr>
                </a:outerShdw>
              </a:effectLst>
              <a:uFillTx/>
              <a:latin typeface="+mn-lt"/>
              <a:ea typeface="+mn-ea"/>
              <a:cs typeface="+mn-cs"/>
              <a:sym typeface="Georgia"/>
            </a:endParaRPr>
          </a:p>
        </p:txBody>
      </p:sp>
      <p:sp>
        <p:nvSpPr>
          <p:cNvPr id="5" name="下箭头 4"/>
          <p:cNvSpPr/>
          <p:nvPr/>
        </p:nvSpPr>
        <p:spPr>
          <a:xfrm>
            <a:off x="6311646" y="3397847"/>
            <a:ext cx="556510" cy="2780643"/>
          </a:xfrm>
          <a:prstGeom prst="downArrow">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zh-CN" altLang="en-US" sz="3200" b="0" i="0" u="none" strike="noStrike" cap="none" spc="0" normalizeH="0" baseline="0">
              <a:ln>
                <a:noFill/>
              </a:ln>
              <a:solidFill>
                <a:srgbClr val="F3F1DF"/>
              </a:solidFill>
              <a:effectLst/>
              <a:uFillTx/>
              <a:latin typeface="+mn-lt"/>
              <a:ea typeface="+mn-ea"/>
              <a:cs typeface="+mn-cs"/>
              <a:sym typeface="Georgia"/>
            </a:endParaRPr>
          </a:p>
        </p:txBody>
      </p:sp>
    </p:spTree>
    <p:extLst>
      <p:ext uri="{BB962C8B-B14F-4D97-AF65-F5344CB8AC3E}">
        <p14:creationId xmlns:p14="http://schemas.microsoft.com/office/powerpoint/2010/main" val="137779887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164"/>
                                        </p:tgtEl>
                                        <p:attrNameLst>
                                          <p:attrName>style.visibility</p:attrName>
                                        </p:attrNameLst>
                                      </p:cBhvr>
                                      <p:to>
                                        <p:strVal val="visible"/>
                                      </p:to>
                                    </p:set>
                                    <p:animEffect transition="in" filter="blinds(horizontal)">
                                      <p:cBhvr>
                                        <p:cTn id="7" dur="500"/>
                                        <p:tgtEl>
                                          <p:spTgt spid="164"/>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165"/>
                                        </p:tgtEl>
                                        <p:attrNameLst>
                                          <p:attrName>style.visibility</p:attrName>
                                        </p:attrNameLst>
                                      </p:cBhvr>
                                      <p:to>
                                        <p:strVal val="visible"/>
                                      </p:to>
                                    </p:set>
                                    <p:animEffect transition="in" filter="blinds(horizontal)">
                                      <p:cBhvr>
                                        <p:cTn id="11" dur="500"/>
                                        <p:tgtEl>
                                          <p:spTgt spid="165"/>
                                        </p:tgtEl>
                                      </p:cBhvr>
                                    </p:animEffec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168"/>
                                        </p:tgtEl>
                                        <p:attrNameLst>
                                          <p:attrName>style.visibility</p:attrName>
                                        </p:attrNameLst>
                                      </p:cBhvr>
                                      <p:to>
                                        <p:strVal val="visible"/>
                                      </p:to>
                                    </p:set>
                                    <p:animEffect transition="in" filter="blinds(horizontal)">
                                      <p:cBhvr>
                                        <p:cTn id="15" dur="500"/>
                                        <p:tgtEl>
                                          <p:spTgt spid="168"/>
                                        </p:tgtEl>
                                      </p:cBhvr>
                                    </p:animEffect>
                                  </p:childTnLst>
                                </p:cTn>
                              </p:par>
                            </p:childTnLst>
                          </p:cTn>
                        </p:par>
                        <p:par>
                          <p:cTn id="16" fill="hold">
                            <p:stCondLst>
                              <p:cond delay="1500"/>
                            </p:stCondLst>
                            <p:childTnLst>
                              <p:par>
                                <p:cTn id="17" presetID="3" presetClass="entr" presetSubtype="10" fill="hold" grpId="0" nodeType="afterEffect">
                                  <p:stCondLst>
                                    <p:cond delay="0"/>
                                  </p:stCondLst>
                                  <p:childTnLst>
                                    <p:set>
                                      <p:cBhvr>
                                        <p:cTn id="18" dur="1" fill="hold">
                                          <p:stCondLst>
                                            <p:cond delay="0"/>
                                          </p:stCondLst>
                                        </p:cTn>
                                        <p:tgtEl>
                                          <p:spTgt spid="167"/>
                                        </p:tgtEl>
                                        <p:attrNameLst>
                                          <p:attrName>style.visibility</p:attrName>
                                        </p:attrNameLst>
                                      </p:cBhvr>
                                      <p:to>
                                        <p:strVal val="visible"/>
                                      </p:to>
                                    </p:set>
                                    <p:animEffect transition="in" filter="blinds(horizontal)">
                                      <p:cBhvr>
                                        <p:cTn id="19" dur="500"/>
                                        <p:tgtEl>
                                          <p:spTgt spid="167"/>
                                        </p:tgtEl>
                                      </p:cBhvr>
                                    </p:animEffect>
                                  </p:childTnLst>
                                </p:cTn>
                              </p:par>
                            </p:childTnLst>
                          </p:cTn>
                        </p:par>
                        <p:par>
                          <p:cTn id="20" fill="hold">
                            <p:stCondLst>
                              <p:cond delay="2000"/>
                            </p:stCondLst>
                            <p:childTnLst>
                              <p:par>
                                <p:cTn id="21" presetID="3" presetClass="entr" presetSubtype="10" fill="hold" grpId="0" nodeType="afterEffect">
                                  <p:stCondLst>
                                    <p:cond delay="0"/>
                                  </p:stCondLst>
                                  <p:childTnLst>
                                    <p:set>
                                      <p:cBhvr>
                                        <p:cTn id="22" dur="1" fill="hold">
                                          <p:stCondLst>
                                            <p:cond delay="0"/>
                                          </p:stCondLst>
                                        </p:cTn>
                                        <p:tgtEl>
                                          <p:spTgt spid="5"/>
                                        </p:tgtEl>
                                        <p:attrNameLst>
                                          <p:attrName>style.visibility</p:attrName>
                                        </p:attrNameLst>
                                      </p:cBhvr>
                                      <p:to>
                                        <p:strVal val="visible"/>
                                      </p:to>
                                    </p:set>
                                    <p:animEffect transition="in" filter="blinds(horizontal)">
                                      <p:cBhvr>
                                        <p:cTn id="23" dur="500"/>
                                        <p:tgtEl>
                                          <p:spTgt spid="5"/>
                                        </p:tgtEl>
                                      </p:cBhvr>
                                    </p:animEffect>
                                  </p:childTnLst>
                                </p:cTn>
                              </p:par>
                            </p:childTnLst>
                          </p:cTn>
                        </p:par>
                        <p:par>
                          <p:cTn id="24" fill="hold">
                            <p:stCondLst>
                              <p:cond delay="2500"/>
                            </p:stCondLst>
                            <p:childTnLst>
                              <p:par>
                                <p:cTn id="25" presetID="3" presetClass="entr" presetSubtype="10" fill="hold" grpId="0" nodeType="after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blinds(horizontal)">
                                      <p:cBhvr>
                                        <p:cTn id="27" dur="500"/>
                                        <p:tgtEl>
                                          <p:spTgt spid="3"/>
                                        </p:tgtEl>
                                      </p:cBhvr>
                                    </p:animEffect>
                                  </p:childTnLst>
                                </p:cTn>
                              </p:par>
                            </p:childTnLst>
                          </p:cTn>
                        </p:par>
                        <p:par>
                          <p:cTn id="28" fill="hold">
                            <p:stCondLst>
                              <p:cond delay="3000"/>
                            </p:stCondLst>
                            <p:childTnLst>
                              <p:par>
                                <p:cTn id="29" presetID="3" presetClass="entr" presetSubtype="10" fill="hold" grpId="0" nodeType="after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blinds(horizontal)">
                                      <p:cBhvr>
                                        <p:cTn id="31" dur="500"/>
                                        <p:tgtEl>
                                          <p:spTgt spid="4"/>
                                        </p:tgtEl>
                                      </p:cBhvr>
                                    </p:animEffect>
                                  </p:childTnLst>
                                </p:cTn>
                              </p:par>
                            </p:childTnLst>
                          </p:cTn>
                        </p:par>
                        <p:par>
                          <p:cTn id="32" fill="hold">
                            <p:stCondLst>
                              <p:cond delay="3500"/>
                            </p:stCondLst>
                            <p:childTnLst>
                              <p:par>
                                <p:cTn id="33" presetID="3" presetClass="entr" presetSubtype="10" fill="hold" grpId="0" nodeType="afterEffect">
                                  <p:stCondLst>
                                    <p:cond delay="0"/>
                                  </p:stCondLst>
                                  <p:childTnLst>
                                    <p:set>
                                      <p:cBhvr>
                                        <p:cTn id="34" dur="1" fill="hold">
                                          <p:stCondLst>
                                            <p:cond delay="0"/>
                                          </p:stCondLst>
                                        </p:cTn>
                                        <p:tgtEl>
                                          <p:spTgt spid="169"/>
                                        </p:tgtEl>
                                        <p:attrNameLst>
                                          <p:attrName>style.visibility</p:attrName>
                                        </p:attrNameLst>
                                      </p:cBhvr>
                                      <p:to>
                                        <p:strVal val="visible"/>
                                      </p:to>
                                    </p:set>
                                    <p:animEffect transition="in" filter="blinds(horizontal)">
                                      <p:cBhvr>
                                        <p:cTn id="35" dur="500"/>
                                        <p:tgtEl>
                                          <p:spTgt spid="169"/>
                                        </p:tgtEl>
                                      </p:cBhvr>
                                    </p:animEffect>
                                  </p:childTnLst>
                                </p:cTn>
                              </p:par>
                            </p:childTnLst>
                          </p:cTn>
                        </p:par>
                        <p:par>
                          <p:cTn id="36" fill="hold">
                            <p:stCondLst>
                              <p:cond delay="4000"/>
                            </p:stCondLst>
                            <p:childTnLst>
                              <p:par>
                                <p:cTn id="37" presetID="3" presetClass="entr" presetSubtype="10" fill="hold" grpId="0" nodeType="afterEffect">
                                  <p:stCondLst>
                                    <p:cond delay="0"/>
                                  </p:stCondLst>
                                  <p:childTnLst>
                                    <p:set>
                                      <p:cBhvr>
                                        <p:cTn id="38" dur="1" fill="hold">
                                          <p:stCondLst>
                                            <p:cond delay="0"/>
                                          </p:stCondLst>
                                        </p:cTn>
                                        <p:tgtEl>
                                          <p:spTgt spid="175"/>
                                        </p:tgtEl>
                                        <p:attrNameLst>
                                          <p:attrName>style.visibility</p:attrName>
                                        </p:attrNameLst>
                                      </p:cBhvr>
                                      <p:to>
                                        <p:strVal val="visible"/>
                                      </p:to>
                                    </p:set>
                                    <p:animEffect transition="in" filter="blinds(horizontal)">
                                      <p:cBhvr>
                                        <p:cTn id="39" dur="500"/>
                                        <p:tgtEl>
                                          <p:spTgt spid="17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4" grpId="0" animBg="1"/>
      <p:bldP spid="165" grpId="0" animBg="1"/>
      <p:bldP spid="167" grpId="0" animBg="1"/>
      <p:bldP spid="168" grpId="0" animBg="1"/>
      <p:bldP spid="169" grpId="0" animBg="1"/>
      <p:bldP spid="175" grpId="0" animBg="1"/>
      <p:bldP spid="3" grpId="0"/>
      <p:bldP spid="4" grpId="0"/>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Rout"/>
          <p:cNvSpPr txBox="1"/>
          <p:nvPr/>
        </p:nvSpPr>
        <p:spPr>
          <a:xfrm>
            <a:off x="5442014" y="762969"/>
            <a:ext cx="2120773" cy="109978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400">
                <a:solidFill>
                  <a:schemeClr val="accent5">
                    <a:hueOff val="83593"/>
                    <a:satOff val="-32585"/>
                    <a:lumOff val="14724"/>
                  </a:schemeClr>
                </a:solidFill>
                <a:latin typeface="Lantinghei SC Extralight"/>
                <a:ea typeface="Lantinghei SC Extralight"/>
                <a:cs typeface="Lantinghei SC Extralight"/>
                <a:sym typeface="Lantinghei SC Extralight"/>
              </a:defRPr>
            </a:lvl1pPr>
          </a:lstStyle>
          <a:p>
            <a:r>
              <a:rPr dirty="0" smtClean="0"/>
              <a:t>Rout</a:t>
            </a:r>
            <a:r>
              <a:rPr lang="en-US" dirty="0" smtClean="0"/>
              <a:t>e</a:t>
            </a:r>
            <a:endParaRPr dirty="0"/>
          </a:p>
        </p:txBody>
      </p:sp>
      <p:sp>
        <p:nvSpPr>
          <p:cNvPr id="178" name="活动区域简化"/>
          <p:cNvSpPr txBox="1"/>
          <p:nvPr/>
        </p:nvSpPr>
        <p:spPr>
          <a:xfrm>
            <a:off x="1104083" y="3344861"/>
            <a:ext cx="2552701"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5">
                    <a:hueOff val="83593"/>
                    <a:satOff val="-32585"/>
                    <a:lumOff val="14724"/>
                  </a:schemeClr>
                </a:solidFill>
                <a:latin typeface="Lantinghei SC Extralight"/>
                <a:ea typeface="Lantinghei SC Extralight"/>
                <a:cs typeface="Lantinghei SC Extralight"/>
                <a:sym typeface="Lantinghei SC Extralight"/>
              </a:defRPr>
            </a:lvl1pPr>
          </a:lstStyle>
          <a:p>
            <a:pPr>
              <a:defRPr>
                <a:effectLst/>
              </a:defRPr>
            </a:pPr>
            <a:r>
              <a:rPr dirty="0"/>
              <a:t>活动区域简化</a:t>
            </a:r>
          </a:p>
        </p:txBody>
      </p:sp>
      <p:sp>
        <p:nvSpPr>
          <p:cNvPr id="179" name="路径规划"/>
          <p:cNvSpPr txBox="1"/>
          <p:nvPr/>
        </p:nvSpPr>
        <p:spPr>
          <a:xfrm>
            <a:off x="4559922" y="3314429"/>
            <a:ext cx="3385542" cy="69352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chemeClr val="accent5">
                    <a:hueOff val="83593"/>
                    <a:satOff val="-32585"/>
                    <a:lumOff val="14724"/>
                  </a:schemeClr>
                </a:solidFill>
                <a:latin typeface="Lantinghei SC Extralight"/>
                <a:ea typeface="Lantinghei SC Extralight"/>
                <a:cs typeface="Lantinghei SC Extralight"/>
                <a:sym typeface="Lantinghei SC Extralight"/>
              </a:defRPr>
            </a:lvl1pPr>
          </a:lstStyle>
          <a:p>
            <a:r>
              <a:rPr lang="zh-CN" altLang="en-US" dirty="0" smtClean="0"/>
              <a:t>设计</a:t>
            </a:r>
            <a:r>
              <a:rPr dirty="0" smtClean="0"/>
              <a:t>路径规划</a:t>
            </a:r>
            <a:r>
              <a:rPr lang="zh-CN" altLang="en-US" dirty="0" smtClean="0"/>
              <a:t>算法</a:t>
            </a:r>
            <a:endParaRPr dirty="0"/>
          </a:p>
        </p:txBody>
      </p:sp>
      <p:sp>
        <p:nvSpPr>
          <p:cNvPr id="180" name="线性拓扑"/>
          <p:cNvSpPr txBox="1"/>
          <p:nvPr/>
        </p:nvSpPr>
        <p:spPr>
          <a:xfrm>
            <a:off x="1704749" y="4784270"/>
            <a:ext cx="1333501"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solidFill>
                  <a:schemeClr val="accent5">
                    <a:hueOff val="83593"/>
                    <a:satOff val="-32585"/>
                    <a:lumOff val="14724"/>
                  </a:schemeClr>
                </a:solidFill>
                <a:latin typeface="Lantinghei SC Extralight"/>
                <a:ea typeface="Lantinghei SC Extralight"/>
                <a:cs typeface="Lantinghei SC Extralight"/>
                <a:sym typeface="Lantinghei SC Extralight"/>
              </a:defRPr>
            </a:lvl1pPr>
          </a:lstStyle>
          <a:p>
            <a:r>
              <a:rPr dirty="0"/>
              <a:t>线性拓扑</a:t>
            </a:r>
          </a:p>
        </p:txBody>
      </p:sp>
      <p:sp>
        <p:nvSpPr>
          <p:cNvPr id="181" name="环形拓扑"/>
          <p:cNvSpPr txBox="1"/>
          <p:nvPr/>
        </p:nvSpPr>
        <p:spPr>
          <a:xfrm>
            <a:off x="1704749" y="5462133"/>
            <a:ext cx="1333501"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solidFill>
                  <a:schemeClr val="accent5">
                    <a:hueOff val="83593"/>
                    <a:satOff val="-32585"/>
                    <a:lumOff val="14724"/>
                  </a:schemeClr>
                </a:solidFill>
                <a:latin typeface="Lantinghei SC Extralight"/>
                <a:ea typeface="Lantinghei SC Extralight"/>
                <a:cs typeface="Lantinghei SC Extralight"/>
                <a:sym typeface="Lantinghei SC Extralight"/>
              </a:defRPr>
            </a:lvl1pPr>
          </a:lstStyle>
          <a:p>
            <a:r>
              <a:rPr dirty="0"/>
              <a:t>环形拓扑</a:t>
            </a:r>
          </a:p>
        </p:txBody>
      </p:sp>
      <p:sp>
        <p:nvSpPr>
          <p:cNvPr id="182" name="网状拓扑"/>
          <p:cNvSpPr txBox="1"/>
          <p:nvPr/>
        </p:nvSpPr>
        <p:spPr>
          <a:xfrm>
            <a:off x="1704749" y="6139995"/>
            <a:ext cx="1333501"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solidFill>
                  <a:schemeClr val="accent5">
                    <a:hueOff val="83593"/>
                    <a:satOff val="-32585"/>
                    <a:lumOff val="14724"/>
                  </a:schemeClr>
                </a:solidFill>
                <a:latin typeface="Lantinghei SC Extralight"/>
                <a:ea typeface="Lantinghei SC Extralight"/>
                <a:cs typeface="Lantinghei SC Extralight"/>
                <a:sym typeface="Lantinghei SC Extralight"/>
              </a:defRPr>
            </a:lvl1pPr>
          </a:lstStyle>
          <a:p>
            <a:r>
              <a:rPr dirty="0"/>
              <a:t>网状拓扑</a:t>
            </a:r>
          </a:p>
        </p:txBody>
      </p:sp>
      <p:sp>
        <p:nvSpPr>
          <p:cNvPr id="183" name="0-1整数规划模型"/>
          <p:cNvSpPr txBox="1"/>
          <p:nvPr/>
        </p:nvSpPr>
        <p:spPr>
          <a:xfrm>
            <a:off x="5059561" y="4725989"/>
            <a:ext cx="3066703" cy="533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marR="457200" algn="just" defTabSz="266700">
              <a:lnSpc>
                <a:spcPct val="100000"/>
              </a:lnSpc>
              <a:defRPr sz="2400">
                <a:solidFill>
                  <a:schemeClr val="accent5">
                    <a:hueOff val="83593"/>
                    <a:satOff val="-32585"/>
                    <a:lumOff val="14724"/>
                  </a:schemeClr>
                </a:solidFill>
                <a:latin typeface="Lantinghei SC Extralight"/>
                <a:ea typeface="Lantinghei SC Extralight"/>
                <a:cs typeface="Lantinghei SC Extralight"/>
                <a:sym typeface="Lantinghei SC Extralight"/>
              </a:defRPr>
            </a:lvl1pPr>
          </a:lstStyle>
          <a:p>
            <a:pPr>
              <a:defRPr>
                <a:effectLst/>
              </a:defRPr>
            </a:pPr>
            <a:r>
              <a:rPr dirty="0"/>
              <a:t>0-1整数规划模型</a:t>
            </a:r>
          </a:p>
        </p:txBody>
      </p:sp>
      <p:sp>
        <p:nvSpPr>
          <p:cNvPr id="184" name="节点图标模型"/>
          <p:cNvSpPr txBox="1"/>
          <p:nvPr/>
        </p:nvSpPr>
        <p:spPr>
          <a:xfrm>
            <a:off x="5426697" y="5274239"/>
            <a:ext cx="1943101"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marR="457200" algn="just" defTabSz="266700">
              <a:lnSpc>
                <a:spcPct val="100000"/>
              </a:lnSpc>
              <a:defRPr sz="2400">
                <a:solidFill>
                  <a:schemeClr val="accent5">
                    <a:hueOff val="83593"/>
                    <a:satOff val="-32585"/>
                    <a:lumOff val="14724"/>
                  </a:schemeClr>
                </a:solidFill>
                <a:latin typeface="Lantinghei SC Extralight"/>
                <a:ea typeface="Lantinghei SC Extralight"/>
                <a:cs typeface="Lantinghei SC Extralight"/>
                <a:sym typeface="Lantinghei SC Extralight"/>
              </a:defRPr>
            </a:lvl1pPr>
          </a:lstStyle>
          <a:p>
            <a:pPr>
              <a:defRPr>
                <a:effectLst/>
              </a:defRPr>
            </a:pPr>
            <a:r>
              <a:rPr dirty="0"/>
              <a:t>节点图标模型</a:t>
            </a:r>
          </a:p>
        </p:txBody>
      </p:sp>
      <p:sp>
        <p:nvSpPr>
          <p:cNvPr id="185" name="节点线性规划模型"/>
          <p:cNvSpPr txBox="1"/>
          <p:nvPr/>
        </p:nvSpPr>
        <p:spPr>
          <a:xfrm>
            <a:off x="5240363" y="5737789"/>
            <a:ext cx="2552701"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marR="457200" algn="just" defTabSz="266700">
              <a:lnSpc>
                <a:spcPct val="100000"/>
              </a:lnSpc>
              <a:defRPr sz="2400">
                <a:solidFill>
                  <a:schemeClr val="accent5">
                    <a:hueOff val="83593"/>
                    <a:satOff val="-32585"/>
                    <a:lumOff val="14724"/>
                  </a:schemeClr>
                </a:solidFill>
                <a:latin typeface="Lantinghei SC Extralight"/>
                <a:ea typeface="Lantinghei SC Extralight"/>
                <a:cs typeface="Lantinghei SC Extralight"/>
                <a:sym typeface="Lantinghei SC Extralight"/>
              </a:defRPr>
            </a:lvl1pPr>
          </a:lstStyle>
          <a:p>
            <a:pPr>
              <a:defRPr>
                <a:effectLst/>
              </a:defRPr>
            </a:pPr>
            <a:r>
              <a:rPr dirty="0"/>
              <a:t>节点线性规划模型</a:t>
            </a:r>
          </a:p>
        </p:txBody>
      </p:sp>
      <p:sp>
        <p:nvSpPr>
          <p:cNvPr id="186" name="死锁"/>
          <p:cNvSpPr txBox="1"/>
          <p:nvPr/>
        </p:nvSpPr>
        <p:spPr>
          <a:xfrm>
            <a:off x="9602012" y="5189238"/>
            <a:ext cx="718145" cy="5457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atin typeface="Lantinghei SC Extralight"/>
                <a:ea typeface="Lantinghei SC Extralight"/>
                <a:cs typeface="Lantinghei SC Extralight"/>
                <a:sym typeface="Lantinghei SC Extralight"/>
              </a:defRPr>
            </a:lvl1pPr>
          </a:lstStyle>
          <a:p>
            <a:r>
              <a:rPr lang="zh-CN" altLang="en-US" dirty="0" smtClean="0"/>
              <a:t>拥堵</a:t>
            </a:r>
            <a:endParaRPr dirty="0"/>
          </a:p>
        </p:txBody>
      </p:sp>
      <p:sp>
        <p:nvSpPr>
          <p:cNvPr id="188" name="碰撞"/>
          <p:cNvSpPr txBox="1"/>
          <p:nvPr/>
        </p:nvSpPr>
        <p:spPr>
          <a:xfrm>
            <a:off x="9599134" y="5659044"/>
            <a:ext cx="723901"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400">
                <a:latin typeface="Lantinghei SC Extralight"/>
                <a:ea typeface="Lantinghei SC Extralight"/>
                <a:cs typeface="Lantinghei SC Extralight"/>
                <a:sym typeface="Lantinghei SC Extralight"/>
              </a:defRPr>
            </a:lvl1pPr>
          </a:lstStyle>
          <a:p>
            <a:r>
              <a:t>碰撞</a:t>
            </a:r>
          </a:p>
        </p:txBody>
      </p:sp>
      <p:sp>
        <p:nvSpPr>
          <p:cNvPr id="189" name="避免"/>
          <p:cNvSpPr txBox="1"/>
          <p:nvPr/>
        </p:nvSpPr>
        <p:spPr>
          <a:xfrm>
            <a:off x="8862937" y="3314429"/>
            <a:ext cx="2564805" cy="69352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latin typeface="Lantinghei SC Extralight"/>
                <a:ea typeface="Lantinghei SC Extralight"/>
                <a:cs typeface="Lantinghei SC Extralight"/>
                <a:sym typeface="Lantinghei SC Extralight"/>
              </a:defRPr>
            </a:lvl1pPr>
          </a:lstStyle>
          <a:p>
            <a:r>
              <a:rPr dirty="0" smtClean="0"/>
              <a:t>避免</a:t>
            </a:r>
            <a:r>
              <a:rPr lang="zh-CN" altLang="en-US" dirty="0" smtClean="0"/>
              <a:t>发生问题</a:t>
            </a:r>
            <a:endParaRPr dirty="0"/>
          </a:p>
        </p:txBody>
      </p:sp>
      <p:sp>
        <p:nvSpPr>
          <p:cNvPr id="15" name="节点线性规划模型"/>
          <p:cNvSpPr txBox="1"/>
          <p:nvPr/>
        </p:nvSpPr>
        <p:spPr>
          <a:xfrm>
            <a:off x="5240363" y="6231038"/>
            <a:ext cx="2705101" cy="471924"/>
          </a:xfrm>
          <a:prstGeom prst="rect">
            <a:avLst/>
          </a:prstGeom>
          <a:ln w="12700">
            <a:miter lim="400000"/>
          </a:ln>
          <a:extLst>
            <a:ext uri="{C572A759-6A51-4108-AA02-DFA0A04FC94B}">
              <ma14:wrappingTextBoxFlag xmlns:ma14="http://schemas.microsoft.com/office/mac/drawingml/2011/main" val="1"/>
            </a:ext>
          </a:extLst>
        </p:spPr>
        <p:txBody>
          <a:bodyPr wrap="square" lIns="50800" tIns="50800" rIns="50800" bIns="50800" anchor="ctr">
            <a:spAutoFit/>
          </a:bodyPr>
          <a:lstStyle>
            <a:lvl1pPr marR="457200" algn="just" defTabSz="266700">
              <a:lnSpc>
                <a:spcPct val="100000"/>
              </a:lnSpc>
              <a:defRPr sz="2400">
                <a:solidFill>
                  <a:schemeClr val="accent5">
                    <a:hueOff val="83593"/>
                    <a:satOff val="-32585"/>
                    <a:lumOff val="14724"/>
                  </a:schemeClr>
                </a:solidFill>
                <a:latin typeface="Lantinghei SC Extralight"/>
                <a:ea typeface="Lantinghei SC Extralight"/>
                <a:cs typeface="Lantinghei SC Extralight"/>
                <a:sym typeface="Lantinghei SC Extralight"/>
              </a:defRPr>
            </a:lvl1pPr>
          </a:lstStyle>
          <a:p>
            <a:pPr algn="ctr">
              <a:defRPr>
                <a:effectLst/>
              </a:defRPr>
            </a:pPr>
            <a:r>
              <a:rPr lang="en-US" dirty="0" smtClean="0"/>
              <a:t>Q-learning</a:t>
            </a:r>
            <a:endParaRPr dirty="0"/>
          </a:p>
        </p:txBody>
      </p:sp>
      <p:sp>
        <p:nvSpPr>
          <p:cNvPr id="2" name="右箭头 1"/>
          <p:cNvSpPr/>
          <p:nvPr/>
        </p:nvSpPr>
        <p:spPr>
          <a:xfrm>
            <a:off x="3838202" y="3503025"/>
            <a:ext cx="554636" cy="356772"/>
          </a:xfrm>
          <a:prstGeom prst="rightArrow">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zh-CN" altLang="en-US" sz="3200" b="0" i="0" u="none" strike="noStrike" cap="none" spc="0" normalizeH="0" baseline="0">
              <a:ln>
                <a:noFill/>
              </a:ln>
              <a:solidFill>
                <a:srgbClr val="F3F1DF"/>
              </a:solidFill>
              <a:effectLst/>
              <a:uFillTx/>
              <a:latin typeface="+mn-lt"/>
              <a:ea typeface="+mn-ea"/>
              <a:cs typeface="+mn-cs"/>
              <a:sym typeface="Georgia"/>
            </a:endParaRPr>
          </a:p>
        </p:txBody>
      </p:sp>
      <p:sp>
        <p:nvSpPr>
          <p:cNvPr id="16" name="右箭头 15"/>
          <p:cNvSpPr/>
          <p:nvPr/>
        </p:nvSpPr>
        <p:spPr>
          <a:xfrm>
            <a:off x="8068119" y="3482804"/>
            <a:ext cx="554636" cy="356772"/>
          </a:xfrm>
          <a:prstGeom prst="rightArrow">
            <a:avLst/>
          </a:prstGeom>
          <a:blipFill rotWithShape="1">
            <a:blip r:embed="rId3"/>
            <a:srcRect/>
            <a:tile tx="0" ty="0" sx="100000" sy="100000" flip="none" algn="tl"/>
          </a:blip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zh-CN" altLang="en-US" sz="3200" b="0" i="0" u="none" strike="noStrike" cap="none" spc="0" normalizeH="0" baseline="0">
              <a:ln>
                <a:noFill/>
              </a:ln>
              <a:solidFill>
                <a:srgbClr val="F3F1DF"/>
              </a:solidFill>
              <a:effectLst/>
              <a:uFillTx/>
              <a:latin typeface="+mn-lt"/>
              <a:ea typeface="+mn-ea"/>
              <a:cs typeface="+mn-cs"/>
              <a:sym typeface="Georgia"/>
            </a:endParaRPr>
          </a:p>
        </p:txBody>
      </p:sp>
    </p:spTree>
    <p:extLst>
      <p:ext uri="{BB962C8B-B14F-4D97-AF65-F5344CB8AC3E}">
        <p14:creationId xmlns:p14="http://schemas.microsoft.com/office/powerpoint/2010/main" val="168089990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78"/>
                                        </p:tgtEl>
                                        <p:attrNameLst>
                                          <p:attrName>style.visibility</p:attrName>
                                        </p:attrNameLst>
                                      </p:cBhvr>
                                      <p:to>
                                        <p:strVal val="visible"/>
                                      </p:to>
                                    </p:set>
                                    <p:animEffect transition="in" filter="blinds(horizontal)">
                                      <p:cBhvr>
                                        <p:cTn id="7" dur="500"/>
                                        <p:tgtEl>
                                          <p:spTgt spid="178"/>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80"/>
                                        </p:tgtEl>
                                        <p:attrNameLst>
                                          <p:attrName>style.visibility</p:attrName>
                                        </p:attrNameLst>
                                      </p:cBhvr>
                                      <p:to>
                                        <p:strVal val="visible"/>
                                      </p:to>
                                    </p:set>
                                    <p:animEffect transition="in" filter="blinds(horizontal)">
                                      <p:cBhvr>
                                        <p:cTn id="12" dur="500"/>
                                        <p:tgtEl>
                                          <p:spTgt spid="180"/>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181"/>
                                        </p:tgtEl>
                                        <p:attrNameLst>
                                          <p:attrName>style.visibility</p:attrName>
                                        </p:attrNameLst>
                                      </p:cBhvr>
                                      <p:to>
                                        <p:strVal val="visible"/>
                                      </p:to>
                                    </p:set>
                                    <p:animEffect transition="in" filter="blinds(horizontal)">
                                      <p:cBhvr>
                                        <p:cTn id="15" dur="500"/>
                                        <p:tgtEl>
                                          <p:spTgt spid="181"/>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182"/>
                                        </p:tgtEl>
                                        <p:attrNameLst>
                                          <p:attrName>style.visibility</p:attrName>
                                        </p:attrNameLst>
                                      </p:cBhvr>
                                      <p:to>
                                        <p:strVal val="visible"/>
                                      </p:to>
                                    </p:set>
                                    <p:animEffect transition="in" filter="blinds(horizontal)">
                                      <p:cBhvr>
                                        <p:cTn id="18" dur="500"/>
                                        <p:tgtEl>
                                          <p:spTgt spid="182"/>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blinds(horizontal)">
                                      <p:cBhvr>
                                        <p:cTn id="23" dur="500"/>
                                        <p:tgtEl>
                                          <p:spTgt spid="2"/>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179"/>
                                        </p:tgtEl>
                                        <p:attrNameLst>
                                          <p:attrName>style.visibility</p:attrName>
                                        </p:attrNameLst>
                                      </p:cBhvr>
                                      <p:to>
                                        <p:strVal val="visible"/>
                                      </p:to>
                                    </p:set>
                                    <p:animEffect transition="in" filter="blinds(horizontal)">
                                      <p:cBhvr>
                                        <p:cTn id="28" dur="500"/>
                                        <p:tgtEl>
                                          <p:spTgt spid="179"/>
                                        </p:tgtEl>
                                      </p:cBhvr>
                                    </p:animEffect>
                                  </p:childTnLst>
                                </p:cTn>
                              </p:par>
                            </p:childTnLst>
                          </p:cTn>
                        </p:par>
                      </p:childTnLst>
                    </p:cTn>
                  </p:par>
                  <p:par>
                    <p:cTn id="29" fill="hold">
                      <p:stCondLst>
                        <p:cond delay="indefinite"/>
                      </p:stCondLst>
                      <p:childTnLst>
                        <p:par>
                          <p:cTn id="30" fill="hold">
                            <p:stCondLst>
                              <p:cond delay="0"/>
                            </p:stCondLst>
                            <p:childTnLst>
                              <p:par>
                                <p:cTn id="31" presetID="3" presetClass="entr" presetSubtype="10" fill="hold" grpId="0" nodeType="clickEffect">
                                  <p:stCondLst>
                                    <p:cond delay="0"/>
                                  </p:stCondLst>
                                  <p:childTnLst>
                                    <p:set>
                                      <p:cBhvr>
                                        <p:cTn id="32" dur="1" fill="hold">
                                          <p:stCondLst>
                                            <p:cond delay="0"/>
                                          </p:stCondLst>
                                        </p:cTn>
                                        <p:tgtEl>
                                          <p:spTgt spid="183"/>
                                        </p:tgtEl>
                                        <p:attrNameLst>
                                          <p:attrName>style.visibility</p:attrName>
                                        </p:attrNameLst>
                                      </p:cBhvr>
                                      <p:to>
                                        <p:strVal val="visible"/>
                                      </p:to>
                                    </p:set>
                                    <p:animEffect transition="in" filter="blinds(horizontal)">
                                      <p:cBhvr>
                                        <p:cTn id="33" dur="500"/>
                                        <p:tgtEl>
                                          <p:spTgt spid="183"/>
                                        </p:tgtEl>
                                      </p:cBhvr>
                                    </p:animEffect>
                                  </p:childTnLst>
                                </p:cTn>
                              </p:par>
                              <p:par>
                                <p:cTn id="34" presetID="3" presetClass="entr" presetSubtype="10" fill="hold" grpId="0" nodeType="withEffect">
                                  <p:stCondLst>
                                    <p:cond delay="0"/>
                                  </p:stCondLst>
                                  <p:childTnLst>
                                    <p:set>
                                      <p:cBhvr>
                                        <p:cTn id="35" dur="1" fill="hold">
                                          <p:stCondLst>
                                            <p:cond delay="0"/>
                                          </p:stCondLst>
                                        </p:cTn>
                                        <p:tgtEl>
                                          <p:spTgt spid="184"/>
                                        </p:tgtEl>
                                        <p:attrNameLst>
                                          <p:attrName>style.visibility</p:attrName>
                                        </p:attrNameLst>
                                      </p:cBhvr>
                                      <p:to>
                                        <p:strVal val="visible"/>
                                      </p:to>
                                    </p:set>
                                    <p:animEffect transition="in" filter="blinds(horizontal)">
                                      <p:cBhvr>
                                        <p:cTn id="36" dur="500"/>
                                        <p:tgtEl>
                                          <p:spTgt spid="184"/>
                                        </p:tgtEl>
                                      </p:cBhvr>
                                    </p:animEffect>
                                  </p:childTnLst>
                                </p:cTn>
                              </p:par>
                              <p:par>
                                <p:cTn id="37" presetID="3" presetClass="entr" presetSubtype="10" fill="hold" grpId="0" nodeType="withEffect">
                                  <p:stCondLst>
                                    <p:cond delay="0"/>
                                  </p:stCondLst>
                                  <p:childTnLst>
                                    <p:set>
                                      <p:cBhvr>
                                        <p:cTn id="38" dur="1" fill="hold">
                                          <p:stCondLst>
                                            <p:cond delay="0"/>
                                          </p:stCondLst>
                                        </p:cTn>
                                        <p:tgtEl>
                                          <p:spTgt spid="185"/>
                                        </p:tgtEl>
                                        <p:attrNameLst>
                                          <p:attrName>style.visibility</p:attrName>
                                        </p:attrNameLst>
                                      </p:cBhvr>
                                      <p:to>
                                        <p:strVal val="visible"/>
                                      </p:to>
                                    </p:set>
                                    <p:animEffect transition="in" filter="blinds(horizontal)">
                                      <p:cBhvr>
                                        <p:cTn id="39" dur="500"/>
                                        <p:tgtEl>
                                          <p:spTgt spid="185"/>
                                        </p:tgtEl>
                                      </p:cBhvr>
                                    </p:animEffect>
                                  </p:childTnLst>
                                </p:cTn>
                              </p:par>
                              <p:par>
                                <p:cTn id="40" presetID="3" presetClass="entr" presetSubtype="10" fill="hold" grpId="0" nodeType="withEffect">
                                  <p:stCondLst>
                                    <p:cond delay="0"/>
                                  </p:stCondLst>
                                  <p:childTnLst>
                                    <p:set>
                                      <p:cBhvr>
                                        <p:cTn id="41" dur="1" fill="hold">
                                          <p:stCondLst>
                                            <p:cond delay="0"/>
                                          </p:stCondLst>
                                        </p:cTn>
                                        <p:tgtEl>
                                          <p:spTgt spid="15"/>
                                        </p:tgtEl>
                                        <p:attrNameLst>
                                          <p:attrName>style.visibility</p:attrName>
                                        </p:attrNameLst>
                                      </p:cBhvr>
                                      <p:to>
                                        <p:strVal val="visible"/>
                                      </p:to>
                                    </p:set>
                                    <p:animEffect transition="in" filter="blinds(horizontal)">
                                      <p:cBhvr>
                                        <p:cTn id="42" dur="500"/>
                                        <p:tgtEl>
                                          <p:spTgt spid="15"/>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6"/>
                                        </p:tgtEl>
                                        <p:attrNameLst>
                                          <p:attrName>style.visibility</p:attrName>
                                        </p:attrNameLst>
                                      </p:cBhvr>
                                      <p:to>
                                        <p:strVal val="visible"/>
                                      </p:to>
                                    </p:set>
                                    <p:animEffect transition="in" filter="blinds(horizontal)">
                                      <p:cBhvr>
                                        <p:cTn id="47" dur="500"/>
                                        <p:tgtEl>
                                          <p:spTgt spid="16"/>
                                        </p:tgtEl>
                                      </p:cBhvr>
                                    </p:animEffect>
                                  </p:childTnLst>
                                </p:cTn>
                              </p:par>
                            </p:childTnLst>
                          </p:cTn>
                        </p:par>
                      </p:childTnLst>
                    </p:cTn>
                  </p:par>
                  <p:par>
                    <p:cTn id="48" fill="hold">
                      <p:stCondLst>
                        <p:cond delay="indefinite"/>
                      </p:stCondLst>
                      <p:childTnLst>
                        <p:par>
                          <p:cTn id="49" fill="hold">
                            <p:stCondLst>
                              <p:cond delay="0"/>
                            </p:stCondLst>
                            <p:childTnLst>
                              <p:par>
                                <p:cTn id="50" presetID="3" presetClass="entr" presetSubtype="10" fill="hold" grpId="0" nodeType="clickEffect">
                                  <p:stCondLst>
                                    <p:cond delay="0"/>
                                  </p:stCondLst>
                                  <p:childTnLst>
                                    <p:set>
                                      <p:cBhvr>
                                        <p:cTn id="51" dur="1" fill="hold">
                                          <p:stCondLst>
                                            <p:cond delay="0"/>
                                          </p:stCondLst>
                                        </p:cTn>
                                        <p:tgtEl>
                                          <p:spTgt spid="189"/>
                                        </p:tgtEl>
                                        <p:attrNameLst>
                                          <p:attrName>style.visibility</p:attrName>
                                        </p:attrNameLst>
                                      </p:cBhvr>
                                      <p:to>
                                        <p:strVal val="visible"/>
                                      </p:to>
                                    </p:set>
                                    <p:animEffect transition="in" filter="blinds(horizontal)">
                                      <p:cBhvr>
                                        <p:cTn id="52" dur="500"/>
                                        <p:tgtEl>
                                          <p:spTgt spid="189"/>
                                        </p:tgtEl>
                                      </p:cBhvr>
                                    </p:animEffect>
                                  </p:childTnLst>
                                </p:cTn>
                              </p:par>
                            </p:childTnLst>
                          </p:cTn>
                        </p:par>
                      </p:childTnLst>
                    </p:cTn>
                  </p:par>
                  <p:par>
                    <p:cTn id="53" fill="hold">
                      <p:stCondLst>
                        <p:cond delay="indefinite"/>
                      </p:stCondLst>
                      <p:childTnLst>
                        <p:par>
                          <p:cTn id="54" fill="hold">
                            <p:stCondLst>
                              <p:cond delay="0"/>
                            </p:stCondLst>
                            <p:childTnLst>
                              <p:par>
                                <p:cTn id="55" presetID="3" presetClass="entr" presetSubtype="10" fill="hold" grpId="0" nodeType="clickEffect">
                                  <p:stCondLst>
                                    <p:cond delay="0"/>
                                  </p:stCondLst>
                                  <p:childTnLst>
                                    <p:set>
                                      <p:cBhvr>
                                        <p:cTn id="56" dur="1" fill="hold">
                                          <p:stCondLst>
                                            <p:cond delay="0"/>
                                          </p:stCondLst>
                                        </p:cTn>
                                        <p:tgtEl>
                                          <p:spTgt spid="186"/>
                                        </p:tgtEl>
                                        <p:attrNameLst>
                                          <p:attrName>style.visibility</p:attrName>
                                        </p:attrNameLst>
                                      </p:cBhvr>
                                      <p:to>
                                        <p:strVal val="visible"/>
                                      </p:to>
                                    </p:set>
                                    <p:animEffect transition="in" filter="blinds(horizontal)">
                                      <p:cBhvr>
                                        <p:cTn id="57" dur="500"/>
                                        <p:tgtEl>
                                          <p:spTgt spid="186"/>
                                        </p:tgtEl>
                                      </p:cBhvr>
                                    </p:animEffect>
                                  </p:childTnLst>
                                </p:cTn>
                              </p:par>
                              <p:par>
                                <p:cTn id="58" presetID="3" presetClass="entr" presetSubtype="10" fill="hold" grpId="0" nodeType="withEffect">
                                  <p:stCondLst>
                                    <p:cond delay="0"/>
                                  </p:stCondLst>
                                  <p:childTnLst>
                                    <p:set>
                                      <p:cBhvr>
                                        <p:cTn id="59" dur="1" fill="hold">
                                          <p:stCondLst>
                                            <p:cond delay="0"/>
                                          </p:stCondLst>
                                        </p:cTn>
                                        <p:tgtEl>
                                          <p:spTgt spid="188"/>
                                        </p:tgtEl>
                                        <p:attrNameLst>
                                          <p:attrName>style.visibility</p:attrName>
                                        </p:attrNameLst>
                                      </p:cBhvr>
                                      <p:to>
                                        <p:strVal val="visible"/>
                                      </p:to>
                                    </p:set>
                                    <p:animEffect transition="in" filter="blinds(horizontal)">
                                      <p:cBhvr>
                                        <p:cTn id="60" dur="500"/>
                                        <p:tgtEl>
                                          <p:spTgt spid="1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8" grpId="0" animBg="1"/>
      <p:bldP spid="179" grpId="0" animBg="1"/>
      <p:bldP spid="180" grpId="0" animBg="1"/>
      <p:bldP spid="181" grpId="0" animBg="1"/>
      <p:bldP spid="182" grpId="0" animBg="1"/>
      <p:bldP spid="183" grpId="0" animBg="1"/>
      <p:bldP spid="184" grpId="0" animBg="1"/>
      <p:bldP spid="185" grpId="0" animBg="1"/>
      <p:bldP spid="186" grpId="0" animBg="1"/>
      <p:bldP spid="188" grpId="0" animBg="1"/>
      <p:bldP spid="189" grpId="0" animBg="1"/>
      <p:bldP spid="15" grpId="0" animBg="1"/>
      <p:bldP spid="2" grpId="0" animBg="1"/>
      <p:bldP spid="1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Schedule"/>
          <p:cNvSpPr txBox="1"/>
          <p:nvPr/>
        </p:nvSpPr>
        <p:spPr>
          <a:xfrm>
            <a:off x="4899521" y="1454150"/>
            <a:ext cx="3205758" cy="1054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400">
                <a:latin typeface="Lantinghei SC Extralight"/>
                <a:ea typeface="Lantinghei SC Extralight"/>
                <a:cs typeface="Lantinghei SC Extralight"/>
                <a:sym typeface="Lantinghei SC Extralight"/>
              </a:defRPr>
            </a:lvl1pPr>
          </a:lstStyle>
          <a:p>
            <a:r>
              <a:rPr dirty="0"/>
              <a:t>Schedule</a:t>
            </a:r>
          </a:p>
        </p:txBody>
      </p:sp>
      <p:sp>
        <p:nvSpPr>
          <p:cNvPr id="192" name="静态调度"/>
          <p:cNvSpPr txBox="1"/>
          <p:nvPr/>
        </p:nvSpPr>
        <p:spPr>
          <a:xfrm>
            <a:off x="3636463" y="3422650"/>
            <a:ext cx="1739901"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latin typeface="Lantinghei SC Extralight"/>
                <a:ea typeface="Lantinghei SC Extralight"/>
                <a:cs typeface="Lantinghei SC Extralight"/>
                <a:sym typeface="Lantinghei SC Extralight"/>
              </a:defRPr>
            </a:lvl1pPr>
          </a:lstStyle>
          <a:p>
            <a:pPr>
              <a:defRPr>
                <a:effectLst/>
              </a:defRPr>
            </a:pPr>
            <a:r>
              <a:t>静态调度</a:t>
            </a:r>
          </a:p>
        </p:txBody>
      </p:sp>
      <p:sp>
        <p:nvSpPr>
          <p:cNvPr id="193" name="基于触发机制调度"/>
          <p:cNvSpPr txBox="1"/>
          <p:nvPr/>
        </p:nvSpPr>
        <p:spPr>
          <a:xfrm>
            <a:off x="2823662" y="6775451"/>
            <a:ext cx="3365501"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latin typeface="Lantinghei SC Extralight"/>
                <a:ea typeface="Lantinghei SC Extralight"/>
                <a:cs typeface="Lantinghei SC Extralight"/>
                <a:sym typeface="Lantinghei SC Extralight"/>
              </a:defRPr>
            </a:lvl1pPr>
          </a:lstStyle>
          <a:p>
            <a:r>
              <a:t>基于触发机制调度</a:t>
            </a:r>
          </a:p>
        </p:txBody>
      </p:sp>
      <p:sp>
        <p:nvSpPr>
          <p:cNvPr id="194" name="任务的到达时间和车辆的行驶时间是确定的"/>
          <p:cNvSpPr txBox="1"/>
          <p:nvPr/>
        </p:nvSpPr>
        <p:spPr>
          <a:xfrm>
            <a:off x="2087064" y="4260850"/>
            <a:ext cx="5422900" cy="495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marR="457200" algn="just" defTabSz="266700">
              <a:lnSpc>
                <a:spcPct val="100000"/>
              </a:lnSpc>
              <a:defRPr sz="2200">
                <a:solidFill>
                  <a:srgbClr val="000000"/>
                </a:solidFill>
                <a:latin typeface="Lantinghei SC Extralight"/>
                <a:ea typeface="Lantinghei SC Extralight"/>
                <a:cs typeface="Lantinghei SC Extralight"/>
                <a:sym typeface="Lantinghei SC Extralight"/>
              </a:defRPr>
            </a:lvl1pPr>
          </a:lstStyle>
          <a:p>
            <a:pPr>
              <a:defRPr>
                <a:effectLst/>
              </a:defRPr>
            </a:pPr>
            <a:r>
              <a:t>任务的到达时间和车辆的行驶时间是确定的</a:t>
            </a:r>
          </a:p>
        </p:txBody>
      </p:sp>
      <p:sp>
        <p:nvSpPr>
          <p:cNvPr id="195" name="假设无法准确预测到达时间和行程时间"/>
          <p:cNvSpPr txBox="1"/>
          <p:nvPr/>
        </p:nvSpPr>
        <p:spPr>
          <a:xfrm>
            <a:off x="2074363" y="7499351"/>
            <a:ext cx="4864100" cy="495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marR="457200" algn="just" defTabSz="266700">
              <a:lnSpc>
                <a:spcPct val="100000"/>
              </a:lnSpc>
              <a:defRPr sz="2200">
                <a:solidFill>
                  <a:srgbClr val="000000"/>
                </a:solidFill>
                <a:latin typeface="Lantinghei SC Extralight"/>
                <a:ea typeface="Lantinghei SC Extralight"/>
                <a:cs typeface="Lantinghei SC Extralight"/>
                <a:sym typeface="Lantinghei SC Extralight"/>
              </a:defRPr>
            </a:lvl1pPr>
          </a:lstStyle>
          <a:p>
            <a:pPr>
              <a:defRPr>
                <a:effectLst/>
              </a:defRPr>
            </a:pPr>
            <a:r>
              <a:t>假设无法准确预测到达时间和行程时间</a:t>
            </a:r>
          </a:p>
        </p:txBody>
      </p:sp>
      <p:sp>
        <p:nvSpPr>
          <p:cNvPr id="196" name="运筹学"/>
          <p:cNvSpPr txBox="1"/>
          <p:nvPr/>
        </p:nvSpPr>
        <p:spPr>
          <a:xfrm>
            <a:off x="8259262" y="3063516"/>
            <a:ext cx="1333501"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rPr dirty="0"/>
              <a:t>运筹学</a:t>
            </a:r>
          </a:p>
        </p:txBody>
      </p:sp>
      <p:sp>
        <p:nvSpPr>
          <p:cNvPr id="197" name="遗传算法"/>
          <p:cNvSpPr txBox="1"/>
          <p:nvPr/>
        </p:nvSpPr>
        <p:spPr>
          <a:xfrm>
            <a:off x="8056061" y="6826250"/>
            <a:ext cx="1739901"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r>
              <a:rPr dirty="0"/>
              <a:t>遗传算法</a:t>
            </a:r>
          </a:p>
        </p:txBody>
      </p:sp>
      <p:sp>
        <p:nvSpPr>
          <p:cNvPr id="2" name="文本框 1"/>
          <p:cNvSpPr txBox="1"/>
          <p:nvPr/>
        </p:nvSpPr>
        <p:spPr>
          <a:xfrm>
            <a:off x="7914176" y="4512143"/>
            <a:ext cx="2023672" cy="6935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20000"/>
              </a:lnSpc>
              <a:spcBef>
                <a:spcPts val="0"/>
              </a:spcBef>
              <a:spcAft>
                <a:spcPts val="0"/>
              </a:spcAft>
              <a:buClrTx/>
              <a:buSzTx/>
              <a:buFontTx/>
              <a:buNone/>
              <a:tabLst/>
            </a:pPr>
            <a:r>
              <a:rPr kumimoji="0" lang="zh-CN" altLang="en-US" sz="3200" b="0" i="0" u="none" strike="noStrike" cap="none" spc="0" normalizeH="0" baseline="0" dirty="0" smtClean="0">
                <a:ln>
                  <a:noFill/>
                </a:ln>
                <a:solidFill>
                  <a:srgbClr val="4F5C3F"/>
                </a:solidFill>
                <a:effectLst>
                  <a:outerShdw blurRad="25400" dist="12700" rotWithShape="0">
                    <a:srgbClr val="FFFFFF">
                      <a:alpha val="45000"/>
                    </a:srgbClr>
                  </a:outerShdw>
                </a:effectLst>
                <a:uFillTx/>
                <a:latin typeface="+mn-lt"/>
                <a:ea typeface="+mn-ea"/>
                <a:cs typeface="+mn-cs"/>
                <a:sym typeface="Georgia"/>
              </a:rPr>
              <a:t>排队网络</a:t>
            </a:r>
            <a:endParaRPr kumimoji="0" lang="zh-CN" altLang="en-US" sz="3200" b="0" i="0" u="none" strike="noStrike" cap="none" spc="0" normalizeH="0" baseline="0" dirty="0">
              <a:ln>
                <a:noFill/>
              </a:ln>
              <a:solidFill>
                <a:srgbClr val="4F5C3F"/>
              </a:solidFill>
              <a:effectLst>
                <a:outerShdw blurRad="25400" dist="12700" rotWithShape="0">
                  <a:srgbClr val="FFFFFF">
                    <a:alpha val="45000"/>
                  </a:srgbClr>
                </a:outerShdw>
              </a:effectLst>
              <a:uFillTx/>
              <a:latin typeface="+mn-lt"/>
              <a:ea typeface="+mn-ea"/>
              <a:cs typeface="+mn-cs"/>
              <a:sym typeface="Georgia"/>
            </a:endParaRPr>
          </a:p>
        </p:txBody>
      </p:sp>
      <p:sp>
        <p:nvSpPr>
          <p:cNvPr id="3" name="文本框 2"/>
          <p:cNvSpPr txBox="1"/>
          <p:nvPr/>
        </p:nvSpPr>
        <p:spPr>
          <a:xfrm>
            <a:off x="7625926" y="3782073"/>
            <a:ext cx="2650974" cy="6935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20000"/>
              </a:lnSpc>
              <a:spcBef>
                <a:spcPts val="0"/>
              </a:spcBef>
              <a:spcAft>
                <a:spcPts val="0"/>
              </a:spcAft>
              <a:buClrTx/>
              <a:buSzTx/>
              <a:buFontTx/>
              <a:buNone/>
              <a:tabLst/>
            </a:pPr>
            <a:r>
              <a:rPr kumimoji="0" lang="zh-CN" altLang="en-US" sz="3200" b="0" i="0" u="none" strike="noStrike" cap="none" spc="0" normalizeH="0" baseline="0" dirty="0" smtClean="0">
                <a:ln>
                  <a:noFill/>
                </a:ln>
                <a:solidFill>
                  <a:srgbClr val="4F5C3F"/>
                </a:solidFill>
                <a:effectLst>
                  <a:outerShdw blurRad="25400" dist="12700" rotWithShape="0">
                    <a:srgbClr val="FFFFFF">
                      <a:alpha val="45000"/>
                    </a:srgbClr>
                  </a:outerShdw>
                </a:effectLst>
                <a:uFillTx/>
                <a:latin typeface="+mn-lt"/>
                <a:ea typeface="+mn-ea"/>
                <a:cs typeface="+mn-cs"/>
                <a:sym typeface="Georgia"/>
              </a:rPr>
              <a:t>半马尔科夫链</a:t>
            </a:r>
            <a:endParaRPr kumimoji="0" lang="zh-CN" altLang="en-US" sz="3200" b="0" i="0" u="none" strike="noStrike" cap="none" spc="0" normalizeH="0" baseline="0" dirty="0">
              <a:ln>
                <a:noFill/>
              </a:ln>
              <a:solidFill>
                <a:srgbClr val="4F5C3F"/>
              </a:solidFill>
              <a:effectLst>
                <a:outerShdw blurRad="25400" dist="12700" rotWithShape="0">
                  <a:srgbClr val="FFFFFF">
                    <a:alpha val="45000"/>
                  </a:srgbClr>
                </a:outerShdw>
              </a:effectLst>
              <a:uFillTx/>
              <a:latin typeface="+mn-lt"/>
              <a:ea typeface="+mn-ea"/>
              <a:cs typeface="+mn-cs"/>
              <a:sym typeface="Georgia"/>
            </a:endParaRPr>
          </a:p>
        </p:txBody>
      </p:sp>
    </p:spTree>
    <p:extLst>
      <p:ext uri="{BB962C8B-B14F-4D97-AF65-F5344CB8AC3E}">
        <p14:creationId xmlns:p14="http://schemas.microsoft.com/office/powerpoint/2010/main" val="383032429"/>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92"/>
                                        </p:tgtEl>
                                        <p:attrNameLst>
                                          <p:attrName>style.visibility</p:attrName>
                                        </p:attrNameLst>
                                      </p:cBhvr>
                                      <p:to>
                                        <p:strVal val="visible"/>
                                      </p:to>
                                    </p:set>
                                    <p:animEffect transition="in" filter="blinds(horizontal)">
                                      <p:cBhvr>
                                        <p:cTn id="7" dur="500"/>
                                        <p:tgtEl>
                                          <p:spTgt spid="192"/>
                                        </p:tgtEl>
                                      </p:cBhvr>
                                    </p:animEffect>
                                  </p:childTnLst>
                                </p:cTn>
                              </p:par>
                              <p:par>
                                <p:cTn id="8" presetID="3" presetClass="entr" presetSubtype="10" fill="hold" grpId="0" nodeType="withEffect">
                                  <p:stCondLst>
                                    <p:cond delay="0"/>
                                  </p:stCondLst>
                                  <p:childTnLst>
                                    <p:set>
                                      <p:cBhvr>
                                        <p:cTn id="9" dur="1" fill="hold">
                                          <p:stCondLst>
                                            <p:cond delay="0"/>
                                          </p:stCondLst>
                                        </p:cTn>
                                        <p:tgtEl>
                                          <p:spTgt spid="194"/>
                                        </p:tgtEl>
                                        <p:attrNameLst>
                                          <p:attrName>style.visibility</p:attrName>
                                        </p:attrNameLst>
                                      </p:cBhvr>
                                      <p:to>
                                        <p:strVal val="visible"/>
                                      </p:to>
                                    </p:set>
                                    <p:animEffect transition="in" filter="blinds(horizontal)">
                                      <p:cBhvr>
                                        <p:cTn id="10" dur="500"/>
                                        <p:tgtEl>
                                          <p:spTgt spid="194"/>
                                        </p:tgtEl>
                                      </p:cBhvr>
                                    </p:animEffect>
                                  </p:childTnLst>
                                </p:cTn>
                              </p:par>
                            </p:childTnLst>
                          </p:cTn>
                        </p:par>
                      </p:childTnLst>
                    </p:cTn>
                  </p:par>
                  <p:par>
                    <p:cTn id="11" fill="hold">
                      <p:stCondLst>
                        <p:cond delay="indefinite"/>
                      </p:stCondLst>
                      <p:childTnLst>
                        <p:par>
                          <p:cTn id="12" fill="hold">
                            <p:stCondLst>
                              <p:cond delay="0"/>
                            </p:stCondLst>
                            <p:childTnLst>
                              <p:par>
                                <p:cTn id="13" presetID="3" presetClass="entr" presetSubtype="10" fill="hold" grpId="0" nodeType="clickEffect">
                                  <p:stCondLst>
                                    <p:cond delay="0"/>
                                  </p:stCondLst>
                                  <p:childTnLst>
                                    <p:set>
                                      <p:cBhvr>
                                        <p:cTn id="14" dur="1" fill="hold">
                                          <p:stCondLst>
                                            <p:cond delay="0"/>
                                          </p:stCondLst>
                                        </p:cTn>
                                        <p:tgtEl>
                                          <p:spTgt spid="196"/>
                                        </p:tgtEl>
                                        <p:attrNameLst>
                                          <p:attrName>style.visibility</p:attrName>
                                        </p:attrNameLst>
                                      </p:cBhvr>
                                      <p:to>
                                        <p:strVal val="visible"/>
                                      </p:to>
                                    </p:set>
                                    <p:animEffect transition="in" filter="blinds(horizontal)">
                                      <p:cBhvr>
                                        <p:cTn id="15" dur="500"/>
                                        <p:tgtEl>
                                          <p:spTgt spid="196"/>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blinds(horizontal)">
                                      <p:cBhvr>
                                        <p:cTn id="18" dur="500"/>
                                        <p:tgtEl>
                                          <p:spTgt spid="2"/>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3"/>
                                        </p:tgtEl>
                                        <p:attrNameLst>
                                          <p:attrName>style.visibility</p:attrName>
                                        </p:attrNameLst>
                                      </p:cBhvr>
                                      <p:to>
                                        <p:strVal val="visible"/>
                                      </p:to>
                                    </p:set>
                                    <p:animEffect transition="in" filter="blinds(horizontal)">
                                      <p:cBhvr>
                                        <p:cTn id="21" dur="500"/>
                                        <p:tgtEl>
                                          <p:spTgt spid="3"/>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193"/>
                                        </p:tgtEl>
                                        <p:attrNameLst>
                                          <p:attrName>style.visibility</p:attrName>
                                        </p:attrNameLst>
                                      </p:cBhvr>
                                      <p:to>
                                        <p:strVal val="visible"/>
                                      </p:to>
                                    </p:set>
                                    <p:animEffect transition="in" filter="blinds(horizontal)">
                                      <p:cBhvr>
                                        <p:cTn id="26" dur="500"/>
                                        <p:tgtEl>
                                          <p:spTgt spid="193"/>
                                        </p:tgtEl>
                                      </p:cBhvr>
                                    </p:animEffect>
                                  </p:childTnLst>
                                </p:cTn>
                              </p:par>
                              <p:par>
                                <p:cTn id="27" presetID="3" presetClass="entr" presetSubtype="10" fill="hold" grpId="0" nodeType="withEffect">
                                  <p:stCondLst>
                                    <p:cond delay="0"/>
                                  </p:stCondLst>
                                  <p:childTnLst>
                                    <p:set>
                                      <p:cBhvr>
                                        <p:cTn id="28" dur="1" fill="hold">
                                          <p:stCondLst>
                                            <p:cond delay="0"/>
                                          </p:stCondLst>
                                        </p:cTn>
                                        <p:tgtEl>
                                          <p:spTgt spid="195"/>
                                        </p:tgtEl>
                                        <p:attrNameLst>
                                          <p:attrName>style.visibility</p:attrName>
                                        </p:attrNameLst>
                                      </p:cBhvr>
                                      <p:to>
                                        <p:strVal val="visible"/>
                                      </p:to>
                                    </p:set>
                                    <p:animEffect transition="in" filter="blinds(horizontal)">
                                      <p:cBhvr>
                                        <p:cTn id="29" dur="500"/>
                                        <p:tgtEl>
                                          <p:spTgt spid="195"/>
                                        </p:tgtEl>
                                      </p:cBhvr>
                                    </p:animEffect>
                                  </p:childTnLst>
                                </p:cTn>
                              </p:par>
                            </p:childTnLst>
                          </p:cTn>
                        </p:par>
                      </p:childTnLst>
                    </p:cTn>
                  </p:par>
                  <p:par>
                    <p:cTn id="30" fill="hold">
                      <p:stCondLst>
                        <p:cond delay="indefinite"/>
                      </p:stCondLst>
                      <p:childTnLst>
                        <p:par>
                          <p:cTn id="31" fill="hold">
                            <p:stCondLst>
                              <p:cond delay="0"/>
                            </p:stCondLst>
                            <p:childTnLst>
                              <p:par>
                                <p:cTn id="32" presetID="3" presetClass="entr" presetSubtype="10" fill="hold" grpId="0" nodeType="clickEffect">
                                  <p:stCondLst>
                                    <p:cond delay="0"/>
                                  </p:stCondLst>
                                  <p:childTnLst>
                                    <p:set>
                                      <p:cBhvr>
                                        <p:cTn id="33" dur="1" fill="hold">
                                          <p:stCondLst>
                                            <p:cond delay="0"/>
                                          </p:stCondLst>
                                        </p:cTn>
                                        <p:tgtEl>
                                          <p:spTgt spid="197"/>
                                        </p:tgtEl>
                                        <p:attrNameLst>
                                          <p:attrName>style.visibility</p:attrName>
                                        </p:attrNameLst>
                                      </p:cBhvr>
                                      <p:to>
                                        <p:strVal val="visible"/>
                                      </p:to>
                                    </p:set>
                                    <p:animEffect transition="in" filter="blinds(horizontal)">
                                      <p:cBhvr>
                                        <p:cTn id="34" dur="500"/>
                                        <p:tgtEl>
                                          <p:spTgt spid="19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2" grpId="0" animBg="1"/>
      <p:bldP spid="193" grpId="0" animBg="1"/>
      <p:bldP spid="194" grpId="0" animBg="1"/>
      <p:bldP spid="195" grpId="0" animBg="1"/>
      <p:bldP spid="196" grpId="0" animBg="1"/>
      <p:bldP spid="197" grpId="0" animBg="1"/>
      <p:bldP spid="2" grpId="0"/>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9" name="不足"/>
          <p:cNvSpPr/>
          <p:nvPr/>
        </p:nvSpPr>
        <p:spPr>
          <a:xfrm>
            <a:off x="5310063" y="1216421"/>
            <a:ext cx="2384674" cy="1577579"/>
          </a:xfrm>
          <a:prstGeom prst="ellipse">
            <a:avLst/>
          </a:prstGeom>
          <a:blipFill>
            <a:blip r:embed="rId2"/>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nSpc>
                <a:spcPct val="100000"/>
              </a:lnSpc>
              <a:defRPr>
                <a:solidFill>
                  <a:srgbClr val="F3F1DF"/>
                </a:solidFill>
                <a:latin typeface="Lantinghei SC Extralight"/>
                <a:ea typeface="Lantinghei SC Extralight"/>
                <a:cs typeface="Lantinghei SC Extralight"/>
                <a:sym typeface="Lantinghei SC Extralight"/>
              </a:defRPr>
            </a:lvl1pPr>
          </a:lstStyle>
          <a:p>
            <a:pPr>
              <a:defRPr>
                <a:effectLst/>
              </a:defRPr>
            </a:pPr>
            <a:r>
              <a:t>不足</a:t>
            </a:r>
          </a:p>
        </p:txBody>
      </p:sp>
      <p:sp>
        <p:nvSpPr>
          <p:cNvPr id="200" name="空车调度？"/>
          <p:cNvSpPr txBox="1"/>
          <p:nvPr/>
        </p:nvSpPr>
        <p:spPr>
          <a:xfrm>
            <a:off x="5429249" y="4882474"/>
            <a:ext cx="2146301"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latin typeface="Lantinghei SC Extralight"/>
                <a:ea typeface="Lantinghei SC Extralight"/>
                <a:cs typeface="Lantinghei SC Extralight"/>
                <a:sym typeface="Lantinghei SC Extralight"/>
              </a:defRPr>
            </a:lvl1pPr>
          </a:lstStyle>
          <a:p>
            <a:r>
              <a:rPr dirty="0"/>
              <a:t>空车调度？</a:t>
            </a:r>
          </a:p>
        </p:txBody>
      </p:sp>
      <p:sp>
        <p:nvSpPr>
          <p:cNvPr id="201" name="充电问题？"/>
          <p:cNvSpPr txBox="1"/>
          <p:nvPr/>
        </p:nvSpPr>
        <p:spPr>
          <a:xfrm>
            <a:off x="5429249" y="6115050"/>
            <a:ext cx="2146301"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latin typeface="Lantinghei SC Extralight"/>
                <a:ea typeface="Lantinghei SC Extralight"/>
                <a:cs typeface="Lantinghei SC Extralight"/>
                <a:sym typeface="Lantinghei SC Extralight"/>
              </a:defRPr>
            </a:lvl1pPr>
          </a:lstStyle>
          <a:p>
            <a:r>
              <a:rPr dirty="0"/>
              <a:t>充电问题？</a:t>
            </a:r>
          </a:p>
        </p:txBody>
      </p:sp>
      <p:sp>
        <p:nvSpPr>
          <p:cNvPr id="2" name="文本框 1"/>
          <p:cNvSpPr txBox="1"/>
          <p:nvPr/>
        </p:nvSpPr>
        <p:spPr>
          <a:xfrm>
            <a:off x="3918000" y="3629476"/>
            <a:ext cx="5168797" cy="69352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20000"/>
              </a:lnSpc>
              <a:spcBef>
                <a:spcPts val="0"/>
              </a:spcBef>
              <a:spcAft>
                <a:spcPts val="0"/>
              </a:spcAft>
              <a:buClrTx/>
              <a:buSzTx/>
              <a:buFontTx/>
              <a:buNone/>
              <a:tabLst/>
            </a:pPr>
            <a:r>
              <a:rPr kumimoji="0" lang="zh-CN" altLang="en-US" sz="3200" u="none" strike="noStrike" cap="none" spc="0" normalizeH="0" baseline="0" dirty="0" smtClean="0">
                <a:ln>
                  <a:noFill/>
                </a:ln>
                <a:solidFill>
                  <a:srgbClr val="4F5C3F"/>
                </a:solidFill>
                <a:effectLst>
                  <a:outerShdw blurRad="25400" dist="12700" rotWithShape="0">
                    <a:srgbClr val="FFFFFF">
                      <a:alpha val="45000"/>
                    </a:srgbClr>
                  </a:outerShdw>
                </a:effectLst>
                <a:uFillTx/>
                <a:latin typeface="Lantinghei SC Extralight" charset="-122"/>
                <a:ea typeface="Lantinghei SC Extralight" charset="-122"/>
                <a:cs typeface="Lantinghei SC Extralight" charset="-122"/>
                <a:sym typeface="Georgia"/>
              </a:rPr>
              <a:t>性能和人工码头相比较差</a:t>
            </a:r>
            <a:endParaRPr kumimoji="0" lang="zh-CN" altLang="en-US" sz="3200" u="none" strike="noStrike" cap="none" spc="0" normalizeH="0" baseline="0" dirty="0">
              <a:ln>
                <a:noFill/>
              </a:ln>
              <a:solidFill>
                <a:srgbClr val="4F5C3F"/>
              </a:solidFill>
              <a:effectLst>
                <a:outerShdw blurRad="25400" dist="12700" rotWithShape="0">
                  <a:srgbClr val="FFFFFF">
                    <a:alpha val="45000"/>
                  </a:srgbClr>
                </a:outerShdw>
              </a:effectLst>
              <a:uFillTx/>
              <a:latin typeface="Lantinghei SC Extralight" charset="-122"/>
              <a:ea typeface="Lantinghei SC Extralight" charset="-122"/>
              <a:cs typeface="Lantinghei SC Extralight" charset="-122"/>
              <a:sym typeface="Georgia"/>
            </a:endParaRPr>
          </a:p>
        </p:txBody>
      </p:sp>
    </p:spTree>
    <p:extLst>
      <p:ext uri="{BB962C8B-B14F-4D97-AF65-F5344CB8AC3E}">
        <p14:creationId xmlns:p14="http://schemas.microsoft.com/office/powerpoint/2010/main" val="197158804"/>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linds(horizontal)">
                                      <p:cBhvr>
                                        <p:cTn id="7" dur="500"/>
                                        <p:tgtEl>
                                          <p:spTgt spid="2"/>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200">
                                            <p:txEl>
                                              <p:pRg st="0" end="0"/>
                                            </p:txEl>
                                          </p:spTgt>
                                        </p:tgtEl>
                                        <p:attrNameLst>
                                          <p:attrName>style.visibility</p:attrName>
                                        </p:attrNameLst>
                                      </p:cBhvr>
                                      <p:to>
                                        <p:strVal val="visible"/>
                                      </p:to>
                                    </p:set>
                                    <p:animEffect transition="in" filter="blinds(horizontal)">
                                      <p:cBhvr>
                                        <p:cTn id="11" dur="500"/>
                                        <p:tgtEl>
                                          <p:spTgt spid="200">
                                            <p:txEl>
                                              <p:pRg st="0" end="0"/>
                                            </p:txEl>
                                          </p:spTgt>
                                        </p:tgtEl>
                                      </p:cBhvr>
                                    </p:animEffec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201"/>
                                        </p:tgtEl>
                                        <p:attrNameLst>
                                          <p:attrName>style.visibility</p:attrName>
                                        </p:attrNameLst>
                                      </p:cBhvr>
                                      <p:to>
                                        <p:strVal val="visible"/>
                                      </p:to>
                                    </p:set>
                                    <p:animEffect transition="in" filter="blinds(horizontal)">
                                      <p:cBhvr>
                                        <p:cTn id="15" dur="500"/>
                                        <p:tgtEl>
                                          <p:spTgt spid="2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1" grpId="0" animBg="1"/>
      <p:bldP spid="2"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设计内容及思路"/>
          <p:cNvSpPr txBox="1"/>
          <p:nvPr/>
        </p:nvSpPr>
        <p:spPr>
          <a:xfrm>
            <a:off x="4044950" y="1042757"/>
            <a:ext cx="4914901" cy="1054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400">
                <a:latin typeface="Lantinghei SC Extralight"/>
                <a:ea typeface="Lantinghei SC Extralight"/>
                <a:cs typeface="Lantinghei SC Extralight"/>
                <a:sym typeface="Lantinghei SC Extralight"/>
              </a:defRPr>
            </a:lvl1pPr>
          </a:lstStyle>
          <a:p>
            <a:r>
              <a:rPr dirty="0"/>
              <a:t>设计内容及思路</a:t>
            </a:r>
          </a:p>
        </p:txBody>
      </p:sp>
      <p:sp>
        <p:nvSpPr>
          <p:cNvPr id="3" name="基本的AGV调度"/>
          <p:cNvSpPr txBox="1"/>
          <p:nvPr/>
        </p:nvSpPr>
        <p:spPr>
          <a:xfrm>
            <a:off x="4956175" y="3637618"/>
            <a:ext cx="3092451"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latin typeface="Lantinghei SC Extralight"/>
                <a:ea typeface="Lantinghei SC Extralight"/>
                <a:cs typeface="Lantinghei SC Extralight"/>
                <a:sym typeface="Lantinghei SC Extralight"/>
              </a:defRPr>
            </a:lvl1pPr>
          </a:lstStyle>
          <a:p>
            <a:r>
              <a:rPr dirty="0"/>
              <a:t>基本的AGV调度</a:t>
            </a:r>
          </a:p>
        </p:txBody>
      </p:sp>
      <p:sp>
        <p:nvSpPr>
          <p:cNvPr id="4" name="带有空车调度的AGV调度"/>
          <p:cNvSpPr txBox="1"/>
          <p:nvPr/>
        </p:nvSpPr>
        <p:spPr>
          <a:xfrm>
            <a:off x="4143375" y="4885250"/>
            <a:ext cx="4718051"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latin typeface="Lantinghei SC Extralight"/>
                <a:ea typeface="Lantinghei SC Extralight"/>
                <a:cs typeface="Lantinghei SC Extralight"/>
                <a:sym typeface="Lantinghei SC Extralight"/>
              </a:defRPr>
            </a:lvl1pPr>
          </a:lstStyle>
          <a:p>
            <a:r>
              <a:rPr dirty="0"/>
              <a:t>带有空车调度的AGV调度</a:t>
            </a:r>
          </a:p>
        </p:txBody>
      </p:sp>
      <p:sp>
        <p:nvSpPr>
          <p:cNvPr id="5" name="考虑充电问题的AGV调度"/>
          <p:cNvSpPr txBox="1"/>
          <p:nvPr/>
        </p:nvSpPr>
        <p:spPr>
          <a:xfrm>
            <a:off x="4143375" y="6132881"/>
            <a:ext cx="4718051"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latin typeface="Lantinghei SC Extralight"/>
                <a:ea typeface="Lantinghei SC Extralight"/>
                <a:cs typeface="Lantinghei SC Extralight"/>
                <a:sym typeface="Lantinghei SC Extralight"/>
              </a:defRPr>
            </a:lvl1pPr>
          </a:lstStyle>
          <a:p>
            <a:r>
              <a:rPr dirty="0"/>
              <a:t>考虑充电问题的AGV调度</a:t>
            </a:r>
          </a:p>
        </p:txBody>
      </p:sp>
      <p:sp>
        <p:nvSpPr>
          <p:cNvPr id="6" name="现实环境下AGV集群调度可行性试验"/>
          <p:cNvSpPr txBox="1"/>
          <p:nvPr/>
        </p:nvSpPr>
        <p:spPr>
          <a:xfrm>
            <a:off x="3127374" y="7380512"/>
            <a:ext cx="6750051"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latin typeface="Lantinghei SC Extralight"/>
                <a:ea typeface="Lantinghei SC Extralight"/>
                <a:cs typeface="Lantinghei SC Extralight"/>
                <a:sym typeface="Lantinghei SC Extralight"/>
              </a:defRPr>
            </a:lvl1pPr>
          </a:lstStyle>
          <a:p>
            <a:r>
              <a:rPr dirty="0"/>
              <a:t>现实环境下AGV集群调度可行性试验</a:t>
            </a:r>
          </a:p>
        </p:txBody>
      </p:sp>
    </p:spTree>
    <p:extLst>
      <p:ext uri="{BB962C8B-B14F-4D97-AF65-F5344CB8AC3E}">
        <p14:creationId xmlns:p14="http://schemas.microsoft.com/office/powerpoint/2010/main" val="67284856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linds(horizontal)">
                                      <p:cBhvr>
                                        <p:cTn id="7" dur="500"/>
                                        <p:tgtEl>
                                          <p:spTgt spid="3"/>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blinds(horizontal)">
                                      <p:cBhvr>
                                        <p:cTn id="11" dur="500"/>
                                        <p:tgtEl>
                                          <p:spTgt spid="4"/>
                                        </p:tgtEl>
                                      </p:cBhvr>
                                    </p:animEffec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Effect transition="in" filter="blinds(horizontal)">
                                      <p:cBhvr>
                                        <p:cTn id="15" dur="500"/>
                                        <p:tgtEl>
                                          <p:spTgt spid="5"/>
                                        </p:tgtEl>
                                      </p:cBhvr>
                                    </p:animEffect>
                                  </p:childTnLst>
                                </p:cTn>
                              </p:par>
                            </p:childTnLst>
                          </p:cTn>
                        </p:par>
                        <p:par>
                          <p:cTn id="16" fill="hold">
                            <p:stCondLst>
                              <p:cond delay="1500"/>
                            </p:stCondLst>
                            <p:childTnLst>
                              <p:par>
                                <p:cTn id="17" presetID="3" presetClass="entr" presetSubtype="10" fill="hold" nodeType="afterEffect">
                                  <p:stCondLst>
                                    <p:cond delay="0"/>
                                  </p:stCondLst>
                                  <p:childTnLst>
                                    <p:set>
                                      <p:cBhvr>
                                        <p:cTn id="18" dur="1" fill="hold">
                                          <p:stCondLst>
                                            <p:cond delay="0"/>
                                          </p:stCondLst>
                                        </p:cTn>
                                        <p:tgtEl>
                                          <p:spTgt spid="6">
                                            <p:txEl>
                                              <p:pRg st="0" end="0"/>
                                            </p:txEl>
                                          </p:spTgt>
                                        </p:tgtEl>
                                        <p:attrNameLst>
                                          <p:attrName>style.visibility</p:attrName>
                                        </p:attrNameLst>
                                      </p:cBhvr>
                                      <p:to>
                                        <p:strVal val="visible"/>
                                      </p:to>
                                    </p:set>
                                    <p:animEffect transition="in" filter="blinds(horizontal)">
                                      <p:cBhvr>
                                        <p:cTn id="19"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基本的AGV调度"/>
          <p:cNvSpPr txBox="1"/>
          <p:nvPr/>
        </p:nvSpPr>
        <p:spPr>
          <a:xfrm>
            <a:off x="3932436" y="1456428"/>
            <a:ext cx="5139929" cy="1054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400">
                <a:latin typeface="Lantinghei SC Extralight"/>
                <a:ea typeface="Lantinghei SC Extralight"/>
                <a:cs typeface="Lantinghei SC Extralight"/>
                <a:sym typeface="Lantinghei SC Extralight"/>
              </a:defRPr>
            </a:lvl1pPr>
          </a:lstStyle>
          <a:p>
            <a:r>
              <a:rPr dirty="0"/>
              <a:t>基本的AGV调度</a:t>
            </a:r>
          </a:p>
        </p:txBody>
      </p:sp>
      <p:sp>
        <p:nvSpPr>
          <p:cNvPr id="3" name="启发式算法"/>
          <p:cNvSpPr txBox="1"/>
          <p:nvPr/>
        </p:nvSpPr>
        <p:spPr>
          <a:xfrm>
            <a:off x="7509736" y="5835792"/>
            <a:ext cx="1574801"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latin typeface="Lantinghei SC Extralight"/>
                <a:ea typeface="Lantinghei SC Extralight"/>
                <a:cs typeface="Lantinghei SC Extralight"/>
                <a:sym typeface="Lantinghei SC Extralight"/>
              </a:defRPr>
            </a:lvl1pPr>
          </a:lstStyle>
          <a:p>
            <a:pPr>
              <a:defRPr>
                <a:effectLst/>
              </a:defRPr>
            </a:pPr>
            <a:r>
              <a:rPr dirty="0"/>
              <a:t>启发式算法</a:t>
            </a:r>
          </a:p>
        </p:txBody>
      </p:sp>
      <p:sp>
        <p:nvSpPr>
          <p:cNvPr id="4" name="遗传算法"/>
          <p:cNvSpPr txBox="1"/>
          <p:nvPr/>
        </p:nvSpPr>
        <p:spPr>
          <a:xfrm>
            <a:off x="7655786" y="6527021"/>
            <a:ext cx="1282701"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latin typeface="Lantinghei SC Extralight"/>
                <a:ea typeface="Lantinghei SC Extralight"/>
                <a:cs typeface="Lantinghei SC Extralight"/>
                <a:sym typeface="Lantinghei SC Extralight"/>
              </a:defRPr>
            </a:lvl1pPr>
          </a:lstStyle>
          <a:p>
            <a:r>
              <a:t>遗传算法</a:t>
            </a:r>
          </a:p>
        </p:txBody>
      </p:sp>
      <p:sp>
        <p:nvSpPr>
          <p:cNvPr id="5" name="人工神经网络"/>
          <p:cNvSpPr txBox="1"/>
          <p:nvPr/>
        </p:nvSpPr>
        <p:spPr>
          <a:xfrm>
            <a:off x="7363686" y="7218250"/>
            <a:ext cx="1866901"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latin typeface="Lantinghei SC Extralight"/>
                <a:ea typeface="Lantinghei SC Extralight"/>
                <a:cs typeface="Lantinghei SC Extralight"/>
                <a:sym typeface="Lantinghei SC Extralight"/>
              </a:defRPr>
            </a:lvl1pPr>
          </a:lstStyle>
          <a:p>
            <a:r>
              <a:t>人工神经网络</a:t>
            </a:r>
          </a:p>
        </p:txBody>
      </p:sp>
      <p:sp>
        <p:nvSpPr>
          <p:cNvPr id="6" name="强化学习"/>
          <p:cNvSpPr txBox="1"/>
          <p:nvPr/>
        </p:nvSpPr>
        <p:spPr>
          <a:xfrm>
            <a:off x="7655786" y="7909479"/>
            <a:ext cx="1282701"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latin typeface="Lantinghei SC Extralight"/>
                <a:ea typeface="Lantinghei SC Extralight"/>
                <a:cs typeface="Lantinghei SC Extralight"/>
                <a:sym typeface="Lantinghei SC Extralight"/>
              </a:defRPr>
            </a:lvl1pPr>
          </a:lstStyle>
          <a:p>
            <a:r>
              <a:t>强化学习</a:t>
            </a:r>
          </a:p>
        </p:txBody>
      </p:sp>
      <p:sp>
        <p:nvSpPr>
          <p:cNvPr id="7" name="半马尔科夫链模型"/>
          <p:cNvSpPr txBox="1"/>
          <p:nvPr/>
        </p:nvSpPr>
        <p:spPr>
          <a:xfrm>
            <a:off x="7071586" y="3266978"/>
            <a:ext cx="2451101"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latin typeface="Lantinghei SC Extralight"/>
                <a:ea typeface="Lantinghei SC Extralight"/>
                <a:cs typeface="Lantinghei SC Extralight"/>
                <a:sym typeface="Lantinghei SC Extralight"/>
              </a:defRPr>
            </a:lvl1pPr>
          </a:lstStyle>
          <a:p>
            <a:r>
              <a:rPr dirty="0"/>
              <a:t>半马尔科夫链模型</a:t>
            </a:r>
          </a:p>
        </p:txBody>
      </p:sp>
      <p:sp>
        <p:nvSpPr>
          <p:cNvPr id="8" name="排队网络"/>
          <p:cNvSpPr txBox="1"/>
          <p:nvPr/>
        </p:nvSpPr>
        <p:spPr>
          <a:xfrm>
            <a:off x="7655787" y="3949246"/>
            <a:ext cx="1282701"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latin typeface="Lantinghei SC Extralight"/>
                <a:ea typeface="Lantinghei SC Extralight"/>
                <a:cs typeface="Lantinghei SC Extralight"/>
                <a:sym typeface="Lantinghei SC Extralight"/>
              </a:defRPr>
            </a:lvl1pPr>
          </a:lstStyle>
          <a:p>
            <a:r>
              <a:t>排队网络</a:t>
            </a:r>
          </a:p>
        </p:txBody>
      </p:sp>
      <p:sp>
        <p:nvSpPr>
          <p:cNvPr id="9" name="算法"/>
          <p:cNvSpPr txBox="1"/>
          <p:nvPr/>
        </p:nvSpPr>
        <p:spPr>
          <a:xfrm>
            <a:off x="3161928" y="6669435"/>
            <a:ext cx="1282701" cy="914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600">
                <a:latin typeface="Lantinghei SC Extralight"/>
                <a:ea typeface="Lantinghei SC Extralight"/>
                <a:cs typeface="Lantinghei SC Extralight"/>
                <a:sym typeface="Lantinghei SC Extralight"/>
              </a:defRPr>
            </a:lvl1pPr>
          </a:lstStyle>
          <a:p>
            <a:r>
              <a:rPr dirty="0"/>
              <a:t>算法</a:t>
            </a:r>
          </a:p>
        </p:txBody>
      </p:sp>
      <p:sp>
        <p:nvSpPr>
          <p:cNvPr id="10" name="建模"/>
          <p:cNvSpPr txBox="1"/>
          <p:nvPr/>
        </p:nvSpPr>
        <p:spPr>
          <a:xfrm>
            <a:off x="3161929" y="3715960"/>
            <a:ext cx="1282701" cy="914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600">
                <a:latin typeface="Lantinghei SC Extralight"/>
                <a:ea typeface="Lantinghei SC Extralight"/>
                <a:cs typeface="Lantinghei SC Extralight"/>
                <a:sym typeface="Lantinghei SC Extralight"/>
              </a:defRPr>
            </a:lvl1pPr>
          </a:lstStyle>
          <a:p>
            <a:r>
              <a:rPr dirty="0"/>
              <a:t>建模</a:t>
            </a:r>
          </a:p>
        </p:txBody>
      </p:sp>
      <p:sp>
        <p:nvSpPr>
          <p:cNvPr id="11" name="文本框 10"/>
          <p:cNvSpPr txBox="1"/>
          <p:nvPr/>
        </p:nvSpPr>
        <p:spPr>
          <a:xfrm>
            <a:off x="6742243" y="4531428"/>
            <a:ext cx="3091745" cy="52732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20000"/>
              </a:lnSpc>
              <a:spcBef>
                <a:spcPts val="0"/>
              </a:spcBef>
              <a:spcAft>
                <a:spcPts val="0"/>
              </a:spcAft>
              <a:buClrTx/>
              <a:buSzTx/>
              <a:buFontTx/>
              <a:buNone/>
              <a:tabLst/>
            </a:pPr>
            <a:r>
              <a:rPr kumimoji="0" lang="zh-CN" altLang="en-US" sz="2300" b="0" i="0" u="none" strike="noStrike" cap="none" spc="0" normalizeH="0" baseline="0" dirty="0" smtClean="0">
                <a:ln>
                  <a:noFill/>
                </a:ln>
                <a:solidFill>
                  <a:srgbClr val="4F5C3F"/>
                </a:solidFill>
                <a:effectLst>
                  <a:outerShdw blurRad="25400" dist="12700" rotWithShape="0">
                    <a:srgbClr val="FFFFFF">
                      <a:alpha val="45000"/>
                    </a:srgbClr>
                  </a:outerShdw>
                </a:effectLst>
                <a:uFillTx/>
                <a:latin typeface="+mn-lt"/>
                <a:ea typeface="+mn-ea"/>
                <a:cs typeface="+mn-cs"/>
                <a:sym typeface="Georgia"/>
              </a:rPr>
              <a:t>多智能体建模</a:t>
            </a:r>
            <a:endParaRPr kumimoji="0" lang="zh-CN" altLang="en-US" sz="2300" b="0" i="0" u="none" strike="noStrike" cap="none" spc="0" normalizeH="0" baseline="0" dirty="0">
              <a:ln>
                <a:noFill/>
              </a:ln>
              <a:solidFill>
                <a:srgbClr val="4F5C3F"/>
              </a:solidFill>
              <a:effectLst>
                <a:outerShdw blurRad="25400" dist="12700" rotWithShape="0">
                  <a:srgbClr val="FFFFFF">
                    <a:alpha val="45000"/>
                  </a:srgbClr>
                </a:outerShdw>
              </a:effectLst>
              <a:uFillTx/>
              <a:latin typeface="+mn-lt"/>
              <a:ea typeface="+mn-ea"/>
              <a:cs typeface="+mn-cs"/>
              <a:sym typeface="Georgia"/>
            </a:endParaRPr>
          </a:p>
        </p:txBody>
      </p:sp>
    </p:spTree>
    <p:extLst>
      <p:ext uri="{BB962C8B-B14F-4D97-AF65-F5344CB8AC3E}">
        <p14:creationId xmlns:p14="http://schemas.microsoft.com/office/powerpoint/2010/main" val="83755466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linds(horizontal)">
                                      <p:cBhvr>
                                        <p:cTn id="15" dur="500"/>
                                        <p:tgtEl>
                                          <p:spTgt spid="8"/>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blinds(horizontal)">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9"/>
                                        </p:tgtEl>
                                        <p:attrNameLst>
                                          <p:attrName>style.visibility</p:attrName>
                                        </p:attrNameLst>
                                      </p:cBhvr>
                                      <p:to>
                                        <p:strVal val="visible"/>
                                      </p:to>
                                    </p:set>
                                    <p:animEffect transition="in" filter="blinds(horizontal)">
                                      <p:cBhvr>
                                        <p:cTn id="23" dur="500"/>
                                        <p:tgtEl>
                                          <p:spTgt spid="9"/>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blinds(horizontal)">
                                      <p:cBhvr>
                                        <p:cTn id="28" dur="500"/>
                                        <p:tgtEl>
                                          <p:spTgt spid="3"/>
                                        </p:tgtEl>
                                      </p:cBhvr>
                                    </p:animEffect>
                                  </p:childTnLst>
                                </p:cTn>
                              </p:par>
                              <p:par>
                                <p:cTn id="29" presetID="3" presetClass="entr" presetSubtype="10" fill="hold" grpId="0" nodeType="with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blinds(horizontal)">
                                      <p:cBhvr>
                                        <p:cTn id="31" dur="500"/>
                                        <p:tgtEl>
                                          <p:spTgt spid="4"/>
                                        </p:tgtEl>
                                      </p:cBhvr>
                                    </p:animEffect>
                                  </p:childTnLst>
                                </p:cTn>
                              </p:par>
                              <p:par>
                                <p:cTn id="32" presetID="3" presetClass="entr" presetSubtype="10" fill="hold" grpId="0" nodeType="with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blinds(horizontal)">
                                      <p:cBhvr>
                                        <p:cTn id="34" dur="500"/>
                                        <p:tgtEl>
                                          <p:spTgt spid="5"/>
                                        </p:tgtEl>
                                      </p:cBhvr>
                                    </p:animEffect>
                                  </p:childTnLst>
                                </p:cTn>
                              </p:par>
                              <p:par>
                                <p:cTn id="35" presetID="3" presetClass="entr" presetSubtype="10" fill="hold" grpId="0" nodeType="withEffect">
                                  <p:stCondLst>
                                    <p:cond delay="0"/>
                                  </p:stCondLst>
                                  <p:childTnLst>
                                    <p:set>
                                      <p:cBhvr>
                                        <p:cTn id="36" dur="1" fill="hold">
                                          <p:stCondLst>
                                            <p:cond delay="0"/>
                                          </p:stCondLst>
                                        </p:cTn>
                                        <p:tgtEl>
                                          <p:spTgt spid="6"/>
                                        </p:tgtEl>
                                        <p:attrNameLst>
                                          <p:attrName>style.visibility</p:attrName>
                                        </p:attrNameLst>
                                      </p:cBhvr>
                                      <p:to>
                                        <p:strVal val="visible"/>
                                      </p:to>
                                    </p:set>
                                    <p:animEffect transition="in" filter="blinds(horizontal)">
                                      <p:cBhvr>
                                        <p:cTn id="3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0" grpId="0" animBg="1"/>
      <p:bldP spid="1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带有空车调度的AGV调度"/>
          <p:cNvSpPr txBox="1"/>
          <p:nvPr/>
        </p:nvSpPr>
        <p:spPr>
          <a:xfrm>
            <a:off x="2560835" y="1499343"/>
            <a:ext cx="7883129" cy="1054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400">
                <a:latin typeface="Lantinghei SC Extralight"/>
                <a:ea typeface="Lantinghei SC Extralight"/>
                <a:cs typeface="Lantinghei SC Extralight"/>
                <a:sym typeface="Lantinghei SC Extralight"/>
              </a:defRPr>
            </a:lvl1pPr>
          </a:lstStyle>
          <a:p>
            <a:r>
              <a:rPr dirty="0"/>
              <a:t>带有空车调度的AGV调度</a:t>
            </a:r>
          </a:p>
        </p:txBody>
      </p:sp>
      <p:sp>
        <p:nvSpPr>
          <p:cNvPr id="3" name="启发式算法"/>
          <p:cNvSpPr txBox="1"/>
          <p:nvPr/>
        </p:nvSpPr>
        <p:spPr>
          <a:xfrm>
            <a:off x="7964334" y="6320594"/>
            <a:ext cx="1574801"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latin typeface="Lantinghei SC Extralight"/>
                <a:ea typeface="Lantinghei SC Extralight"/>
                <a:cs typeface="Lantinghei SC Extralight"/>
                <a:sym typeface="Lantinghei SC Extralight"/>
              </a:defRPr>
            </a:lvl1pPr>
          </a:lstStyle>
          <a:p>
            <a:pPr>
              <a:defRPr>
                <a:effectLst/>
              </a:defRPr>
            </a:pPr>
            <a:r>
              <a:t>启发式算法</a:t>
            </a:r>
          </a:p>
        </p:txBody>
      </p:sp>
      <p:sp>
        <p:nvSpPr>
          <p:cNvPr id="4" name="遗传算法"/>
          <p:cNvSpPr txBox="1"/>
          <p:nvPr/>
        </p:nvSpPr>
        <p:spPr>
          <a:xfrm>
            <a:off x="8110384" y="7011823"/>
            <a:ext cx="1282701"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latin typeface="Lantinghei SC Extralight"/>
                <a:ea typeface="Lantinghei SC Extralight"/>
                <a:cs typeface="Lantinghei SC Extralight"/>
                <a:sym typeface="Lantinghei SC Extralight"/>
              </a:defRPr>
            </a:lvl1pPr>
          </a:lstStyle>
          <a:p>
            <a:r>
              <a:t>遗传算法</a:t>
            </a:r>
          </a:p>
        </p:txBody>
      </p:sp>
      <p:sp>
        <p:nvSpPr>
          <p:cNvPr id="5" name="人工神经网络"/>
          <p:cNvSpPr txBox="1"/>
          <p:nvPr/>
        </p:nvSpPr>
        <p:spPr>
          <a:xfrm>
            <a:off x="7818284" y="7703052"/>
            <a:ext cx="1866901"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latin typeface="Lantinghei SC Extralight"/>
                <a:ea typeface="Lantinghei SC Extralight"/>
                <a:cs typeface="Lantinghei SC Extralight"/>
                <a:sym typeface="Lantinghei SC Extralight"/>
              </a:defRPr>
            </a:lvl1pPr>
          </a:lstStyle>
          <a:p>
            <a:r>
              <a:t>人工神经网络</a:t>
            </a:r>
          </a:p>
        </p:txBody>
      </p:sp>
      <p:sp>
        <p:nvSpPr>
          <p:cNvPr id="6" name="算法"/>
          <p:cNvSpPr txBox="1"/>
          <p:nvPr/>
        </p:nvSpPr>
        <p:spPr>
          <a:xfrm>
            <a:off x="3636814" y="6808623"/>
            <a:ext cx="1282701" cy="914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600">
                <a:latin typeface="Lantinghei SC Extralight"/>
                <a:ea typeface="Lantinghei SC Extralight"/>
                <a:cs typeface="Lantinghei SC Extralight"/>
                <a:sym typeface="Lantinghei SC Extralight"/>
              </a:defRPr>
            </a:lvl1pPr>
          </a:lstStyle>
          <a:p>
            <a:r>
              <a:rPr dirty="0"/>
              <a:t>算法</a:t>
            </a:r>
          </a:p>
        </p:txBody>
      </p:sp>
      <p:sp>
        <p:nvSpPr>
          <p:cNvPr id="7" name="考虑的问题"/>
          <p:cNvSpPr txBox="1"/>
          <p:nvPr/>
        </p:nvSpPr>
        <p:spPr>
          <a:xfrm>
            <a:off x="2898157" y="3960991"/>
            <a:ext cx="3052118" cy="95205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600">
                <a:latin typeface="Lantinghei SC Extralight"/>
                <a:ea typeface="Lantinghei SC Extralight"/>
                <a:cs typeface="Lantinghei SC Extralight"/>
                <a:sym typeface="Lantinghei SC Extralight"/>
              </a:defRPr>
            </a:lvl1pPr>
          </a:lstStyle>
          <a:p>
            <a:pPr>
              <a:defRPr>
                <a:effectLst/>
              </a:defRPr>
            </a:pPr>
            <a:r>
              <a:rPr lang="zh-CN" altLang="en-US" dirty="0" smtClean="0"/>
              <a:t>关注</a:t>
            </a:r>
            <a:r>
              <a:rPr dirty="0" smtClean="0"/>
              <a:t>的问题</a:t>
            </a:r>
            <a:endParaRPr dirty="0"/>
          </a:p>
        </p:txBody>
      </p:sp>
      <p:sp>
        <p:nvSpPr>
          <p:cNvPr id="8" name="集装箱进出港比例"/>
          <p:cNvSpPr txBox="1"/>
          <p:nvPr/>
        </p:nvSpPr>
        <p:spPr>
          <a:xfrm>
            <a:off x="7672234" y="3598675"/>
            <a:ext cx="2451101"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latin typeface="Lantinghei SC Extralight"/>
                <a:ea typeface="Lantinghei SC Extralight"/>
                <a:cs typeface="Lantinghei SC Extralight"/>
                <a:sym typeface="Lantinghei SC Extralight"/>
              </a:defRPr>
            </a:lvl1pPr>
          </a:lstStyle>
          <a:p>
            <a:r>
              <a:t>集装箱进出港比例</a:t>
            </a:r>
          </a:p>
        </p:txBody>
      </p:sp>
      <p:sp>
        <p:nvSpPr>
          <p:cNvPr id="9" name="AGV位置"/>
          <p:cNvSpPr txBox="1"/>
          <p:nvPr/>
        </p:nvSpPr>
        <p:spPr>
          <a:xfrm>
            <a:off x="8208512" y="4183018"/>
            <a:ext cx="1378546"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latin typeface="Lantinghei SC Extralight"/>
                <a:ea typeface="Lantinghei SC Extralight"/>
                <a:cs typeface="Lantinghei SC Extralight"/>
                <a:sym typeface="Lantinghei SC Extralight"/>
              </a:defRPr>
            </a:lvl1pPr>
          </a:lstStyle>
          <a:p>
            <a:r>
              <a:t>AGV位置</a:t>
            </a:r>
          </a:p>
        </p:txBody>
      </p:sp>
      <p:sp>
        <p:nvSpPr>
          <p:cNvPr id="10" name="现有的路况"/>
          <p:cNvSpPr txBox="1"/>
          <p:nvPr/>
        </p:nvSpPr>
        <p:spPr>
          <a:xfrm>
            <a:off x="8110384" y="4767361"/>
            <a:ext cx="1574801"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latin typeface="Lantinghei SC Extralight"/>
                <a:ea typeface="Lantinghei SC Extralight"/>
                <a:cs typeface="Lantinghei SC Extralight"/>
                <a:sym typeface="Lantinghei SC Extralight"/>
              </a:defRPr>
            </a:lvl1pPr>
          </a:lstStyle>
          <a:p>
            <a:r>
              <a:t>现有的路况</a:t>
            </a:r>
          </a:p>
        </p:txBody>
      </p:sp>
    </p:spTree>
    <p:extLst>
      <p:ext uri="{BB962C8B-B14F-4D97-AF65-F5344CB8AC3E}">
        <p14:creationId xmlns:p14="http://schemas.microsoft.com/office/powerpoint/2010/main" val="102586139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linds(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blinds(horizontal)">
                                      <p:cBhvr>
                                        <p:cTn id="12" dur="500"/>
                                        <p:tgtEl>
                                          <p:spTgt spid="8"/>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blinds(horizontal)">
                                      <p:cBhvr>
                                        <p:cTn id="15" dur="500"/>
                                        <p:tgtEl>
                                          <p:spTgt spid="9"/>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blinds(horizontal)">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ntr" presetSubtype="10" fill="hold" grpId="0" nodeType="click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blinds(horizontal)">
                                      <p:cBhvr>
                                        <p:cTn id="23" dur="5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3" presetClass="entr" presetSubtype="10" fill="hold" grpId="0" nodeType="clickEffect">
                                  <p:stCondLst>
                                    <p:cond delay="0"/>
                                  </p:stCondLst>
                                  <p:childTnLst>
                                    <p:set>
                                      <p:cBhvr>
                                        <p:cTn id="27" dur="1" fill="hold">
                                          <p:stCondLst>
                                            <p:cond delay="0"/>
                                          </p:stCondLst>
                                        </p:cTn>
                                        <p:tgtEl>
                                          <p:spTgt spid="3"/>
                                        </p:tgtEl>
                                        <p:attrNameLst>
                                          <p:attrName>style.visibility</p:attrName>
                                        </p:attrNameLst>
                                      </p:cBhvr>
                                      <p:to>
                                        <p:strVal val="visible"/>
                                      </p:to>
                                    </p:set>
                                    <p:animEffect transition="in" filter="blinds(horizontal)">
                                      <p:cBhvr>
                                        <p:cTn id="28" dur="500"/>
                                        <p:tgtEl>
                                          <p:spTgt spid="3"/>
                                        </p:tgtEl>
                                      </p:cBhvr>
                                    </p:animEffect>
                                  </p:childTnLst>
                                </p:cTn>
                              </p:par>
                              <p:par>
                                <p:cTn id="29" presetID="3" presetClass="entr" presetSubtype="10" fill="hold" grpId="0" nodeType="with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blinds(horizontal)">
                                      <p:cBhvr>
                                        <p:cTn id="31" dur="500"/>
                                        <p:tgtEl>
                                          <p:spTgt spid="4"/>
                                        </p:tgtEl>
                                      </p:cBhvr>
                                    </p:animEffect>
                                  </p:childTnLst>
                                </p:cTn>
                              </p:par>
                              <p:par>
                                <p:cTn id="32" presetID="3" presetClass="entr" presetSubtype="10" fill="hold" grpId="0" nodeType="with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blinds(horizontal)">
                                      <p:cBhvr>
                                        <p:cTn id="34"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0"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考虑充电问题的AGV调度"/>
          <p:cNvSpPr txBox="1"/>
          <p:nvPr/>
        </p:nvSpPr>
        <p:spPr>
          <a:xfrm>
            <a:off x="2560835" y="1334287"/>
            <a:ext cx="7883129" cy="1054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400">
                <a:latin typeface="Lantinghei SC Extralight"/>
                <a:ea typeface="Lantinghei SC Extralight"/>
                <a:cs typeface="Lantinghei SC Extralight"/>
                <a:sym typeface="Lantinghei SC Extralight"/>
              </a:defRPr>
            </a:lvl1pPr>
          </a:lstStyle>
          <a:p>
            <a:r>
              <a:rPr dirty="0"/>
              <a:t>考虑充电问题的AGV调度</a:t>
            </a:r>
          </a:p>
        </p:txBody>
      </p:sp>
      <p:sp>
        <p:nvSpPr>
          <p:cNvPr id="3" name="遗传算法"/>
          <p:cNvSpPr txBox="1"/>
          <p:nvPr/>
        </p:nvSpPr>
        <p:spPr>
          <a:xfrm>
            <a:off x="8270928" y="6866053"/>
            <a:ext cx="1282701"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latin typeface="Lantinghei SC Extralight"/>
                <a:ea typeface="Lantinghei SC Extralight"/>
                <a:cs typeface="Lantinghei SC Extralight"/>
                <a:sym typeface="Lantinghei SC Extralight"/>
              </a:defRPr>
            </a:lvl1pPr>
          </a:lstStyle>
          <a:p>
            <a:r>
              <a:t>遗传算法</a:t>
            </a:r>
          </a:p>
        </p:txBody>
      </p:sp>
      <p:sp>
        <p:nvSpPr>
          <p:cNvPr id="4" name="人工神经网络"/>
          <p:cNvSpPr txBox="1"/>
          <p:nvPr/>
        </p:nvSpPr>
        <p:spPr>
          <a:xfrm>
            <a:off x="7978828" y="8202453"/>
            <a:ext cx="1866901"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latin typeface="Lantinghei SC Extralight"/>
                <a:ea typeface="Lantinghei SC Extralight"/>
                <a:cs typeface="Lantinghei SC Extralight"/>
                <a:sym typeface="Lantinghei SC Extralight"/>
              </a:defRPr>
            </a:lvl1pPr>
          </a:lstStyle>
          <a:p>
            <a:r>
              <a:t>人工神经网络</a:t>
            </a:r>
          </a:p>
        </p:txBody>
      </p:sp>
      <p:sp>
        <p:nvSpPr>
          <p:cNvPr id="5" name="算法"/>
          <p:cNvSpPr txBox="1"/>
          <p:nvPr/>
        </p:nvSpPr>
        <p:spPr>
          <a:xfrm>
            <a:off x="3797359" y="7308024"/>
            <a:ext cx="1282701" cy="914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600">
                <a:latin typeface="Lantinghei SC Extralight"/>
                <a:ea typeface="Lantinghei SC Extralight"/>
                <a:cs typeface="Lantinghei SC Extralight"/>
                <a:sym typeface="Lantinghei SC Extralight"/>
              </a:defRPr>
            </a:lvl1pPr>
          </a:lstStyle>
          <a:p>
            <a:r>
              <a:rPr dirty="0"/>
              <a:t>算法</a:t>
            </a:r>
          </a:p>
        </p:txBody>
      </p:sp>
      <p:sp>
        <p:nvSpPr>
          <p:cNvPr id="6" name="考虑的问题"/>
          <p:cNvSpPr txBox="1"/>
          <p:nvPr/>
        </p:nvSpPr>
        <p:spPr>
          <a:xfrm>
            <a:off x="2921058" y="3784542"/>
            <a:ext cx="3035301" cy="914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600">
                <a:latin typeface="Lantinghei SC Extralight"/>
                <a:ea typeface="Lantinghei SC Extralight"/>
                <a:cs typeface="Lantinghei SC Extralight"/>
                <a:sym typeface="Lantinghei SC Extralight"/>
              </a:defRPr>
            </a:lvl1pPr>
          </a:lstStyle>
          <a:p>
            <a:pPr>
              <a:defRPr>
                <a:effectLst/>
              </a:defRPr>
            </a:pPr>
            <a:r>
              <a:rPr dirty="0"/>
              <a:t>考虑的问题</a:t>
            </a:r>
          </a:p>
        </p:txBody>
      </p:sp>
      <p:sp>
        <p:nvSpPr>
          <p:cNvPr id="7" name="充电桩位置"/>
          <p:cNvSpPr txBox="1"/>
          <p:nvPr/>
        </p:nvSpPr>
        <p:spPr>
          <a:xfrm>
            <a:off x="8124878" y="3216787"/>
            <a:ext cx="1574801"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latin typeface="Lantinghei SC Extralight"/>
                <a:ea typeface="Lantinghei SC Extralight"/>
                <a:cs typeface="Lantinghei SC Extralight"/>
                <a:sym typeface="Lantinghei SC Extralight"/>
              </a:defRPr>
            </a:lvl1pPr>
          </a:lstStyle>
          <a:p>
            <a:r>
              <a:t>充电桩位置</a:t>
            </a:r>
          </a:p>
        </p:txBody>
      </p:sp>
      <p:sp>
        <p:nvSpPr>
          <p:cNvPr id="8" name="现有路况"/>
          <p:cNvSpPr txBox="1"/>
          <p:nvPr/>
        </p:nvSpPr>
        <p:spPr>
          <a:xfrm>
            <a:off x="8270928" y="3987742"/>
            <a:ext cx="1282701"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latin typeface="Lantinghei SC Extralight"/>
                <a:ea typeface="Lantinghei SC Extralight"/>
                <a:cs typeface="Lantinghei SC Extralight"/>
                <a:sym typeface="Lantinghei SC Extralight"/>
              </a:defRPr>
            </a:lvl1pPr>
          </a:lstStyle>
          <a:p>
            <a:pPr>
              <a:defRPr>
                <a:effectLst/>
              </a:defRPr>
            </a:pPr>
            <a:r>
              <a:t>现有路况</a:t>
            </a:r>
          </a:p>
        </p:txBody>
      </p:sp>
      <p:sp>
        <p:nvSpPr>
          <p:cNvPr id="9" name="电量的最低限度"/>
          <p:cNvSpPr txBox="1"/>
          <p:nvPr/>
        </p:nvSpPr>
        <p:spPr>
          <a:xfrm>
            <a:off x="7832778" y="4758698"/>
            <a:ext cx="2159001"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latin typeface="Lantinghei SC Extralight"/>
                <a:ea typeface="Lantinghei SC Extralight"/>
                <a:cs typeface="Lantinghei SC Extralight"/>
                <a:sym typeface="Lantinghei SC Extralight"/>
              </a:defRPr>
            </a:lvl1pPr>
          </a:lstStyle>
          <a:p>
            <a:r>
              <a:t>电量的最低限度</a:t>
            </a:r>
          </a:p>
        </p:txBody>
      </p:sp>
      <p:sp>
        <p:nvSpPr>
          <p:cNvPr id="10" name="如何分批充电"/>
          <p:cNvSpPr txBox="1"/>
          <p:nvPr/>
        </p:nvSpPr>
        <p:spPr>
          <a:xfrm>
            <a:off x="7978828" y="5529653"/>
            <a:ext cx="1866901" cy="5080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300">
                <a:latin typeface="Lantinghei SC Extralight"/>
                <a:ea typeface="Lantinghei SC Extralight"/>
                <a:cs typeface="Lantinghei SC Extralight"/>
                <a:sym typeface="Lantinghei SC Extralight"/>
              </a:defRPr>
            </a:lvl1pPr>
          </a:lstStyle>
          <a:p>
            <a:r>
              <a:t>如何分批充电</a:t>
            </a:r>
          </a:p>
        </p:txBody>
      </p:sp>
    </p:spTree>
    <p:extLst>
      <p:ext uri="{BB962C8B-B14F-4D97-AF65-F5344CB8AC3E}">
        <p14:creationId xmlns:p14="http://schemas.microsoft.com/office/powerpoint/2010/main" val="176094191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linds(horizontal)">
                                      <p:cBhvr>
                                        <p:cTn id="12" dur="500"/>
                                        <p:tgtEl>
                                          <p:spTgt spid="7"/>
                                        </p:tgtEl>
                                      </p:cBhvr>
                                    </p:animEffect>
                                  </p:childTnLst>
                                </p:cTn>
                              </p:par>
                              <p:par>
                                <p:cTn id="13" presetID="3" presetClass="entr" presetSubtype="10" fill="hold" grpId="0"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blinds(horizontal)">
                                      <p:cBhvr>
                                        <p:cTn id="15" dur="500"/>
                                        <p:tgtEl>
                                          <p:spTgt spid="8"/>
                                        </p:tgtEl>
                                      </p:cBhvr>
                                    </p:animEffect>
                                  </p:childTnLst>
                                </p:cTn>
                              </p:par>
                              <p:par>
                                <p:cTn id="16" presetID="3" presetClass="entr" presetSubtype="10"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blinds(horizontal)">
                                      <p:cBhvr>
                                        <p:cTn id="18" dur="500"/>
                                        <p:tgtEl>
                                          <p:spTgt spid="9"/>
                                        </p:tgtEl>
                                      </p:cBhvr>
                                    </p:animEffect>
                                  </p:childTnLst>
                                </p:cTn>
                              </p:par>
                              <p:par>
                                <p:cTn id="19" presetID="3" presetClass="entr" presetSubtype="1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blinds(horizontal)">
                                      <p:cBhvr>
                                        <p:cTn id="21" dur="500"/>
                                        <p:tgtEl>
                                          <p:spTgt spid="10"/>
                                        </p:tgtEl>
                                      </p:cBhvr>
                                    </p:animEffect>
                                  </p:childTnLst>
                                </p:cTn>
                              </p:par>
                            </p:childTnLst>
                          </p:cTn>
                        </p:par>
                      </p:childTnLst>
                    </p:cTn>
                  </p:par>
                  <p:par>
                    <p:cTn id="22" fill="hold">
                      <p:stCondLst>
                        <p:cond delay="indefinite"/>
                      </p:stCondLst>
                      <p:childTnLst>
                        <p:par>
                          <p:cTn id="23" fill="hold">
                            <p:stCondLst>
                              <p:cond delay="0"/>
                            </p:stCondLst>
                            <p:childTnLst>
                              <p:par>
                                <p:cTn id="24" presetID="3" presetClass="entr" presetSubtype="10" fill="hold" grpId="0"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blinds(horizontal)">
                                      <p:cBhvr>
                                        <p:cTn id="26" dur="500"/>
                                        <p:tgtEl>
                                          <p:spTgt spid="5"/>
                                        </p:tgtEl>
                                      </p:cBhvr>
                                    </p:animEffect>
                                  </p:childTnLst>
                                </p:cTn>
                              </p:par>
                            </p:childTnLst>
                          </p:cTn>
                        </p:par>
                      </p:childTnLst>
                    </p:cTn>
                  </p:par>
                  <p:par>
                    <p:cTn id="27" fill="hold">
                      <p:stCondLst>
                        <p:cond delay="indefinite"/>
                      </p:stCondLst>
                      <p:childTnLst>
                        <p:par>
                          <p:cTn id="28" fill="hold">
                            <p:stCondLst>
                              <p:cond delay="0"/>
                            </p:stCondLst>
                            <p:childTnLst>
                              <p:par>
                                <p:cTn id="29" presetID="3" presetClass="entr" presetSubtype="10" fill="hold" grpId="0" nodeType="clickEffect">
                                  <p:stCondLst>
                                    <p:cond delay="0"/>
                                  </p:stCondLst>
                                  <p:childTnLst>
                                    <p:set>
                                      <p:cBhvr>
                                        <p:cTn id="30" dur="1" fill="hold">
                                          <p:stCondLst>
                                            <p:cond delay="0"/>
                                          </p:stCondLst>
                                        </p:cTn>
                                        <p:tgtEl>
                                          <p:spTgt spid="3"/>
                                        </p:tgtEl>
                                        <p:attrNameLst>
                                          <p:attrName>style.visibility</p:attrName>
                                        </p:attrNameLst>
                                      </p:cBhvr>
                                      <p:to>
                                        <p:strVal val="visible"/>
                                      </p:to>
                                    </p:set>
                                    <p:animEffect transition="in" filter="blinds(horizontal)">
                                      <p:cBhvr>
                                        <p:cTn id="31" dur="500"/>
                                        <p:tgtEl>
                                          <p:spTgt spid="3"/>
                                        </p:tgtEl>
                                      </p:cBhvr>
                                    </p:animEffect>
                                  </p:childTnLst>
                                </p:cTn>
                              </p:par>
                              <p:par>
                                <p:cTn id="32" presetID="3" presetClass="entr" presetSubtype="10" fill="hold" grpId="0" nodeType="withEffect">
                                  <p:stCondLst>
                                    <p:cond delay="0"/>
                                  </p:stCondLst>
                                  <p:childTnLst>
                                    <p:set>
                                      <p:cBhvr>
                                        <p:cTn id="33" dur="1" fill="hold">
                                          <p:stCondLst>
                                            <p:cond delay="0"/>
                                          </p:stCondLst>
                                        </p:cTn>
                                        <p:tgtEl>
                                          <p:spTgt spid="4"/>
                                        </p:tgtEl>
                                        <p:attrNameLst>
                                          <p:attrName>style.visibility</p:attrName>
                                        </p:attrNameLst>
                                      </p:cBhvr>
                                      <p:to>
                                        <p:strVal val="visible"/>
                                      </p:to>
                                    </p:set>
                                    <p:animEffect transition="in" filter="blinds(horizontal)">
                                      <p:cBhvr>
                                        <p:cTn id="3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0"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现实环境下AGV集群调度可行性试验"/>
          <p:cNvSpPr txBox="1"/>
          <p:nvPr/>
        </p:nvSpPr>
        <p:spPr>
          <a:xfrm>
            <a:off x="1753393" y="1816248"/>
            <a:ext cx="9498014" cy="927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600"/>
            </a:lvl1pPr>
          </a:lstStyle>
          <a:p>
            <a:r>
              <a:rPr dirty="0"/>
              <a:t>现实环境下AGV集群调度可行性试验</a:t>
            </a:r>
          </a:p>
        </p:txBody>
      </p:sp>
      <p:sp>
        <p:nvSpPr>
          <p:cNvPr id="3" name="设备"/>
          <p:cNvSpPr txBox="1"/>
          <p:nvPr/>
        </p:nvSpPr>
        <p:spPr>
          <a:xfrm>
            <a:off x="3137464" y="5454382"/>
            <a:ext cx="1130301" cy="812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lvl1pPr>
          </a:lstStyle>
          <a:p>
            <a:r>
              <a:rPr dirty="0"/>
              <a:t>设备</a:t>
            </a:r>
          </a:p>
        </p:txBody>
      </p:sp>
      <p:sp>
        <p:nvSpPr>
          <p:cNvPr id="4" name="STM32单片机"/>
          <p:cNvSpPr txBox="1"/>
          <p:nvPr/>
        </p:nvSpPr>
        <p:spPr>
          <a:xfrm>
            <a:off x="7944186" y="5152600"/>
            <a:ext cx="2026196" cy="56425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500"/>
            </a:lvl1pPr>
          </a:lstStyle>
          <a:p>
            <a:r>
              <a:rPr dirty="0">
                <a:latin typeface="Ayuthaya" charset="-34"/>
                <a:ea typeface="Ayuthaya" charset="-34"/>
                <a:cs typeface="Ayuthaya" charset="-34"/>
              </a:rPr>
              <a:t>STM32</a:t>
            </a:r>
            <a:r>
              <a:rPr dirty="0"/>
              <a:t>单片机</a:t>
            </a:r>
          </a:p>
        </p:txBody>
      </p:sp>
      <p:sp>
        <p:nvSpPr>
          <p:cNvPr id="5" name="vicon摄像头以及配套设备"/>
          <p:cNvSpPr txBox="1"/>
          <p:nvPr/>
        </p:nvSpPr>
        <p:spPr>
          <a:xfrm>
            <a:off x="7094585" y="4341379"/>
            <a:ext cx="3725399"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500"/>
            </a:lvl1pPr>
          </a:lstStyle>
          <a:p>
            <a:r>
              <a:rPr dirty="0"/>
              <a:t>vicon摄像头以及配套设备</a:t>
            </a:r>
          </a:p>
        </p:txBody>
      </p:sp>
      <p:sp>
        <p:nvSpPr>
          <p:cNvPr id="6" name="带编码器的电机"/>
          <p:cNvSpPr txBox="1"/>
          <p:nvPr/>
        </p:nvSpPr>
        <p:spPr>
          <a:xfrm>
            <a:off x="7788884" y="5982145"/>
            <a:ext cx="2336801"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500"/>
            </a:lvl1pPr>
          </a:lstStyle>
          <a:p>
            <a:r>
              <a:rPr dirty="0"/>
              <a:t>带编码器的电机</a:t>
            </a:r>
          </a:p>
        </p:txBody>
      </p:sp>
      <p:sp>
        <p:nvSpPr>
          <p:cNvPr id="7" name="Wi-Fi模块"/>
          <p:cNvSpPr txBox="1"/>
          <p:nvPr/>
        </p:nvSpPr>
        <p:spPr>
          <a:xfrm>
            <a:off x="8180255" y="6796263"/>
            <a:ext cx="1554058" cy="5334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2500"/>
            </a:lvl1pPr>
          </a:lstStyle>
          <a:p>
            <a:r>
              <a:rPr dirty="0"/>
              <a:t>Wi-Fi模块</a:t>
            </a:r>
          </a:p>
        </p:txBody>
      </p:sp>
    </p:spTree>
    <p:extLst>
      <p:ext uri="{BB962C8B-B14F-4D97-AF65-F5344CB8AC3E}">
        <p14:creationId xmlns:p14="http://schemas.microsoft.com/office/powerpoint/2010/main" val="2085852518"/>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blinds(horizontal)">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linds(horizontal)">
                                      <p:cBhvr>
                                        <p:cTn id="12" dur="500"/>
                                        <p:tgtEl>
                                          <p:spTgt spid="5"/>
                                        </p:tgtEl>
                                      </p:cBhvr>
                                    </p:animEffect>
                                  </p:childTnLst>
                                </p:cTn>
                              </p:par>
                            </p:childTnLst>
                          </p:cTn>
                        </p:par>
                        <p:par>
                          <p:cTn id="13" fill="hold">
                            <p:stCondLst>
                              <p:cond delay="500"/>
                            </p:stCondLst>
                            <p:childTnLst>
                              <p:par>
                                <p:cTn id="14" presetID="3" presetClass="entr" presetSubtype="10" fill="hold" grpId="0" nodeType="afterEffect">
                                  <p:stCondLst>
                                    <p:cond delay="0"/>
                                  </p:stCondLst>
                                  <p:childTnLst>
                                    <p:set>
                                      <p:cBhvr>
                                        <p:cTn id="15" dur="1" fill="hold">
                                          <p:stCondLst>
                                            <p:cond delay="0"/>
                                          </p:stCondLst>
                                        </p:cTn>
                                        <p:tgtEl>
                                          <p:spTgt spid="4"/>
                                        </p:tgtEl>
                                        <p:attrNameLst>
                                          <p:attrName>style.visibility</p:attrName>
                                        </p:attrNameLst>
                                      </p:cBhvr>
                                      <p:to>
                                        <p:strVal val="visible"/>
                                      </p:to>
                                    </p:set>
                                    <p:animEffect transition="in" filter="blinds(horizontal)">
                                      <p:cBhvr>
                                        <p:cTn id="16" dur="500"/>
                                        <p:tgtEl>
                                          <p:spTgt spid="4"/>
                                        </p:tgtEl>
                                      </p:cBhvr>
                                    </p:animEffect>
                                  </p:childTnLst>
                                </p:cTn>
                              </p:par>
                            </p:childTnLst>
                          </p:cTn>
                        </p:par>
                        <p:par>
                          <p:cTn id="17" fill="hold">
                            <p:stCondLst>
                              <p:cond delay="1000"/>
                            </p:stCondLst>
                            <p:childTnLst>
                              <p:par>
                                <p:cTn id="18" presetID="3" presetClass="entr" presetSubtype="10" fill="hold" grpId="0" nodeType="after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blinds(horizontal)">
                                      <p:cBhvr>
                                        <p:cTn id="20" dur="500"/>
                                        <p:tgtEl>
                                          <p:spTgt spid="6"/>
                                        </p:tgtEl>
                                      </p:cBhvr>
                                    </p:animEffect>
                                  </p:childTnLst>
                                </p:cTn>
                              </p:par>
                            </p:childTnLst>
                          </p:cTn>
                        </p:par>
                        <p:par>
                          <p:cTn id="21" fill="hold">
                            <p:stCondLst>
                              <p:cond delay="1500"/>
                            </p:stCondLst>
                            <p:childTnLst>
                              <p:par>
                                <p:cTn id="22" presetID="3" presetClass="entr" presetSubtype="10" fill="hold" grpId="0" nodeType="after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blinds(horizontal)">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descr="../Downloads/IMG_3178.JPG"/>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555922" y="1822917"/>
            <a:ext cx="8446859" cy="5956977"/>
          </a:xfrm>
          <a:prstGeom prst="rect">
            <a:avLst/>
          </a:prstGeom>
          <a:noFill/>
          <a:ln>
            <a:noFill/>
          </a:ln>
        </p:spPr>
      </p:pic>
    </p:spTree>
    <p:extLst>
      <p:ext uri="{BB962C8B-B14F-4D97-AF65-F5344CB8AC3E}">
        <p14:creationId xmlns:p14="http://schemas.microsoft.com/office/powerpoint/2010/main" val="1634998500"/>
      </p:ext>
    </p:extLst>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主要内容"/>
          <p:cNvSpPr txBox="1">
            <a:spLocks noGrp="1"/>
          </p:cNvSpPr>
          <p:nvPr>
            <p:ph type="title"/>
          </p:nvPr>
        </p:nvSpPr>
        <p:spPr>
          <a:prstGeom prst="rect">
            <a:avLst/>
          </a:prstGeom>
        </p:spPr>
        <p:txBody>
          <a:bodyPr/>
          <a:lstStyle/>
          <a:p>
            <a:r>
              <a:t>主要内容</a:t>
            </a:r>
          </a:p>
        </p:txBody>
      </p:sp>
      <p:sp>
        <p:nvSpPr>
          <p:cNvPr id="125" name="设计内容及设计思路"/>
          <p:cNvSpPr txBox="1"/>
          <p:nvPr/>
        </p:nvSpPr>
        <p:spPr>
          <a:xfrm>
            <a:off x="4482719" y="5681427"/>
            <a:ext cx="4039363" cy="698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nSpc>
                <a:spcPct val="100000"/>
              </a:lnSpc>
              <a:spcBef>
                <a:spcPts val="1400"/>
              </a:spcBef>
              <a:defRPr sz="3400" spc="34">
                <a:solidFill>
                  <a:srgbClr val="5C5C5C"/>
                </a:solidFill>
                <a:latin typeface="Lantinghei SC Extralight"/>
                <a:ea typeface="Lantinghei SC Extralight"/>
                <a:cs typeface="Lantinghei SC Extralight"/>
                <a:sym typeface="Lantinghei SC Extralight"/>
              </a:defRPr>
            </a:lvl1pPr>
          </a:lstStyle>
          <a:p>
            <a:pPr>
              <a:defRPr>
                <a:effectLst/>
              </a:defRPr>
            </a:pPr>
            <a:r>
              <a:rPr dirty="0"/>
              <a:t>设计内容及设计思路</a:t>
            </a:r>
          </a:p>
        </p:txBody>
      </p:sp>
      <p:sp>
        <p:nvSpPr>
          <p:cNvPr id="126" name="国内外研究现状"/>
          <p:cNvSpPr txBox="1"/>
          <p:nvPr/>
        </p:nvSpPr>
        <p:spPr>
          <a:xfrm>
            <a:off x="4918837" y="4486141"/>
            <a:ext cx="3167127" cy="698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nSpc>
                <a:spcPct val="100000"/>
              </a:lnSpc>
              <a:spcBef>
                <a:spcPts val="1400"/>
              </a:spcBef>
              <a:defRPr sz="3400" spc="34">
                <a:solidFill>
                  <a:srgbClr val="5C5C5C"/>
                </a:solidFill>
                <a:latin typeface="Lantinghei SC Extralight"/>
                <a:ea typeface="Lantinghei SC Extralight"/>
                <a:cs typeface="Lantinghei SC Extralight"/>
                <a:sym typeface="Lantinghei SC Extralight"/>
              </a:defRPr>
            </a:lvl1pPr>
          </a:lstStyle>
          <a:p>
            <a:pPr>
              <a:defRPr>
                <a:effectLst/>
              </a:defRPr>
            </a:pPr>
            <a:r>
              <a:rPr dirty="0"/>
              <a:t>国内外研究现状</a:t>
            </a:r>
          </a:p>
        </p:txBody>
      </p:sp>
      <p:sp>
        <p:nvSpPr>
          <p:cNvPr id="127" name="选题的背景及意义"/>
          <p:cNvSpPr txBox="1"/>
          <p:nvPr/>
        </p:nvSpPr>
        <p:spPr>
          <a:xfrm>
            <a:off x="4700778" y="3290855"/>
            <a:ext cx="3603245" cy="698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nSpc>
                <a:spcPct val="100000"/>
              </a:lnSpc>
              <a:spcBef>
                <a:spcPts val="1400"/>
              </a:spcBef>
              <a:defRPr sz="3400" spc="34">
                <a:solidFill>
                  <a:srgbClr val="5C5C5C"/>
                </a:solidFill>
                <a:latin typeface="Lantinghei SC Extralight"/>
                <a:ea typeface="Lantinghei SC Extralight"/>
                <a:cs typeface="Lantinghei SC Extralight"/>
                <a:sym typeface="Lantinghei SC Extralight"/>
              </a:defRPr>
            </a:lvl1pPr>
          </a:lstStyle>
          <a:p>
            <a:pPr>
              <a:defRPr>
                <a:effectLst/>
              </a:defRPr>
            </a:pPr>
            <a:r>
              <a:rPr dirty="0"/>
              <a:t>选题的背景及意义</a:t>
            </a:r>
          </a:p>
        </p:txBody>
      </p:sp>
      <p:sp>
        <p:nvSpPr>
          <p:cNvPr id="128" name="时间进程安排"/>
          <p:cNvSpPr txBox="1"/>
          <p:nvPr/>
        </p:nvSpPr>
        <p:spPr>
          <a:xfrm>
            <a:off x="5136896" y="6876712"/>
            <a:ext cx="2731009" cy="6985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nSpc>
                <a:spcPct val="100000"/>
              </a:lnSpc>
              <a:spcBef>
                <a:spcPts val="1400"/>
              </a:spcBef>
              <a:defRPr sz="3400" spc="34">
                <a:solidFill>
                  <a:srgbClr val="5C5C5C"/>
                </a:solidFill>
                <a:latin typeface="Lantinghei SC Extralight"/>
                <a:ea typeface="Lantinghei SC Extralight"/>
                <a:cs typeface="Lantinghei SC Extralight"/>
                <a:sym typeface="Lantinghei SC Extralight"/>
              </a:defRPr>
            </a:lvl1pPr>
          </a:lstStyle>
          <a:p>
            <a:pPr>
              <a:defRPr>
                <a:effectLst/>
              </a:defRPr>
            </a:pPr>
            <a:r>
              <a:rPr dirty="0"/>
              <a:t>时间进程安排</a:t>
            </a:r>
          </a:p>
        </p:txBody>
      </p:sp>
    </p:spTree>
  </p:cSld>
  <p:clrMapOvr>
    <a:masterClrMapping/>
  </p:clrMapOvr>
  <mc:AlternateContent xmlns:mc="http://schemas.openxmlformats.org/markup-compatibility/2006" xmlns:p14="http://schemas.microsoft.com/office/powerpoint/2010/main">
    <mc:Choice Requires="p14">
      <p:transition spd="slow">
        <p14:ripple/>
      </p:transition>
    </mc:Choice>
    <mc:Fallback xmlns="">
      <p:transition spd="med">
        <p:fade/>
      </p:transition>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27"/>
                                        </p:tgtEl>
                                        <p:attrNameLst>
                                          <p:attrName>style.visibility</p:attrName>
                                        </p:attrNameLst>
                                      </p:cBhvr>
                                      <p:to>
                                        <p:strVal val="visible"/>
                                      </p:to>
                                    </p:set>
                                    <p:animEffect transition="in" filter="blinds(horizontal)">
                                      <p:cBhvr>
                                        <p:cTn id="7" dur="500"/>
                                        <p:tgtEl>
                                          <p:spTgt spid="127"/>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126"/>
                                        </p:tgtEl>
                                        <p:attrNameLst>
                                          <p:attrName>style.visibility</p:attrName>
                                        </p:attrNameLst>
                                      </p:cBhvr>
                                      <p:to>
                                        <p:strVal val="visible"/>
                                      </p:to>
                                    </p:set>
                                    <p:animEffect transition="in" filter="blinds(horizontal)">
                                      <p:cBhvr>
                                        <p:cTn id="11" dur="1000"/>
                                        <p:tgtEl>
                                          <p:spTgt spid="126"/>
                                        </p:tgtEl>
                                      </p:cBhvr>
                                    </p:animEffect>
                                  </p:childTnLst>
                                </p:cTn>
                              </p:par>
                            </p:childTnLst>
                          </p:cTn>
                        </p:par>
                        <p:par>
                          <p:cTn id="12" fill="hold">
                            <p:stCondLst>
                              <p:cond delay="1500"/>
                            </p:stCondLst>
                            <p:childTnLst>
                              <p:par>
                                <p:cTn id="13" presetID="3" presetClass="entr" presetSubtype="10" fill="hold" grpId="0" nodeType="afterEffect">
                                  <p:stCondLst>
                                    <p:cond delay="0"/>
                                  </p:stCondLst>
                                  <p:childTnLst>
                                    <p:set>
                                      <p:cBhvr>
                                        <p:cTn id="14" dur="1" fill="hold">
                                          <p:stCondLst>
                                            <p:cond delay="0"/>
                                          </p:stCondLst>
                                        </p:cTn>
                                        <p:tgtEl>
                                          <p:spTgt spid="125"/>
                                        </p:tgtEl>
                                        <p:attrNameLst>
                                          <p:attrName>style.visibility</p:attrName>
                                        </p:attrNameLst>
                                      </p:cBhvr>
                                      <p:to>
                                        <p:strVal val="visible"/>
                                      </p:to>
                                    </p:set>
                                    <p:animEffect transition="in" filter="blinds(horizontal)">
                                      <p:cBhvr>
                                        <p:cTn id="15" dur="1000"/>
                                        <p:tgtEl>
                                          <p:spTgt spid="125"/>
                                        </p:tgtEl>
                                      </p:cBhvr>
                                    </p:animEffect>
                                  </p:childTnLst>
                                </p:cTn>
                              </p:par>
                            </p:childTnLst>
                          </p:cTn>
                        </p:par>
                        <p:par>
                          <p:cTn id="16" fill="hold">
                            <p:stCondLst>
                              <p:cond delay="2500"/>
                            </p:stCondLst>
                            <p:childTnLst>
                              <p:par>
                                <p:cTn id="17" presetID="3" presetClass="entr" presetSubtype="10" fill="hold" grpId="0" nodeType="afterEffect">
                                  <p:stCondLst>
                                    <p:cond delay="0"/>
                                  </p:stCondLst>
                                  <p:childTnLst>
                                    <p:set>
                                      <p:cBhvr>
                                        <p:cTn id="18" dur="1" fill="hold">
                                          <p:stCondLst>
                                            <p:cond delay="0"/>
                                          </p:stCondLst>
                                        </p:cTn>
                                        <p:tgtEl>
                                          <p:spTgt spid="128"/>
                                        </p:tgtEl>
                                        <p:attrNameLst>
                                          <p:attrName>style.visibility</p:attrName>
                                        </p:attrNameLst>
                                      </p:cBhvr>
                                      <p:to>
                                        <p:strVal val="visible"/>
                                      </p:to>
                                    </p:set>
                                    <p:animEffect transition="in" filter="blinds(horizontal)">
                                      <p:cBhvr>
                                        <p:cTn id="19" dur="1000"/>
                                        <p:tgtEl>
                                          <p:spTgt spid="1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5" grpId="0" animBg="1"/>
      <p:bldP spid="126" grpId="0" animBg="1"/>
      <p:bldP spid="127" grpId="0" animBg="1"/>
      <p:bldP spid="128"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时间安排"/>
          <p:cNvSpPr txBox="1"/>
          <p:nvPr/>
        </p:nvSpPr>
        <p:spPr>
          <a:xfrm>
            <a:off x="5175250" y="1054100"/>
            <a:ext cx="2654301" cy="9906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000"/>
            </a:lvl1pPr>
          </a:lstStyle>
          <a:p>
            <a:r>
              <a:rPr dirty="0"/>
              <a:t>时间安排</a:t>
            </a:r>
          </a:p>
        </p:txBody>
      </p:sp>
      <p:sp>
        <p:nvSpPr>
          <p:cNvPr id="204" name="2月前用Matlab和Anylogic搭建仿真模型"/>
          <p:cNvSpPr txBox="1"/>
          <p:nvPr/>
        </p:nvSpPr>
        <p:spPr>
          <a:xfrm>
            <a:off x="4117478" y="3489579"/>
            <a:ext cx="5129609" cy="41036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marR="457200" algn="just" defTabSz="266700">
              <a:lnSpc>
                <a:spcPct val="100000"/>
              </a:lnSpc>
              <a:defRPr sz="2000">
                <a:solidFill>
                  <a:srgbClr val="000000"/>
                </a:solidFill>
                <a:latin typeface="Lantinghei SC Extralight"/>
                <a:ea typeface="Lantinghei SC Extralight"/>
                <a:cs typeface="Lantinghei SC Extralight"/>
                <a:sym typeface="Lantinghei SC Extralight"/>
              </a:defRPr>
            </a:lvl1pPr>
          </a:lstStyle>
          <a:p>
            <a:pPr>
              <a:defRPr>
                <a:effectLst/>
              </a:defRPr>
            </a:pPr>
            <a:r>
              <a:rPr lang="en-US" altLang="zh-CN" dirty="0" smtClean="0"/>
              <a:t>1</a:t>
            </a:r>
            <a:r>
              <a:rPr dirty="0" smtClean="0"/>
              <a:t>月前用</a:t>
            </a:r>
            <a:r>
              <a:rPr dirty="0"/>
              <a:t>Matlab和Anylogic搭建仿真模型</a:t>
            </a:r>
          </a:p>
        </p:txBody>
      </p:sp>
      <p:sp>
        <p:nvSpPr>
          <p:cNvPr id="205" name="3月前完成基本的AGV小车指派问题"/>
          <p:cNvSpPr txBox="1"/>
          <p:nvPr/>
        </p:nvSpPr>
        <p:spPr>
          <a:xfrm>
            <a:off x="4601565" y="4933012"/>
            <a:ext cx="4161434"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marL="228600" marR="457200" indent="-228600" algn="just" defTabSz="266700">
              <a:lnSpc>
                <a:spcPct val="100000"/>
              </a:lnSpc>
              <a:defRPr sz="2000">
                <a:solidFill>
                  <a:srgbClr val="000000"/>
                </a:solidFill>
                <a:latin typeface="Lantinghei SC Extralight"/>
                <a:ea typeface="Lantinghei SC Extralight"/>
                <a:cs typeface="Lantinghei SC Extralight"/>
                <a:sym typeface="Lantinghei SC Extralight"/>
              </a:defRPr>
            </a:lvl1pPr>
          </a:lstStyle>
          <a:p>
            <a:pPr>
              <a:defRPr>
                <a:effectLst/>
              </a:defRPr>
            </a:pPr>
            <a:r>
              <a:rPr dirty="0"/>
              <a:t>3月前完成基本的AGV小车指派问题</a:t>
            </a:r>
          </a:p>
        </p:txBody>
      </p:sp>
      <p:sp>
        <p:nvSpPr>
          <p:cNvPr id="206" name="4月前完成带有空车调度的AGV指派问题"/>
          <p:cNvSpPr txBox="1"/>
          <p:nvPr/>
        </p:nvSpPr>
        <p:spPr>
          <a:xfrm>
            <a:off x="4346573" y="5637126"/>
            <a:ext cx="4671418" cy="4572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marL="228600" marR="457200" indent="-228600" algn="just" defTabSz="266700">
              <a:lnSpc>
                <a:spcPct val="100000"/>
              </a:lnSpc>
              <a:defRPr sz="2000">
                <a:solidFill>
                  <a:srgbClr val="000000"/>
                </a:solidFill>
                <a:latin typeface="Lantinghei SC Extralight"/>
                <a:ea typeface="Lantinghei SC Extralight"/>
                <a:cs typeface="Lantinghei SC Extralight"/>
                <a:sym typeface="Lantinghei SC Extralight"/>
              </a:defRPr>
            </a:lvl1pPr>
          </a:lstStyle>
          <a:p>
            <a:pPr>
              <a:defRPr>
                <a:effectLst/>
              </a:defRPr>
            </a:pPr>
            <a:r>
              <a:rPr dirty="0"/>
              <a:t>4月前完成带有空车调度的AGV指派问题</a:t>
            </a:r>
          </a:p>
        </p:txBody>
      </p:sp>
      <p:sp>
        <p:nvSpPr>
          <p:cNvPr id="207" name="5月前完成带有AGV小车充电目标的指派问题"/>
          <p:cNvSpPr txBox="1"/>
          <p:nvPr/>
        </p:nvSpPr>
        <p:spPr>
          <a:xfrm>
            <a:off x="4117478" y="6341240"/>
            <a:ext cx="6141105" cy="102592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marL="228600" marR="457200" indent="-228600" algn="just" defTabSz="266700">
              <a:lnSpc>
                <a:spcPct val="100000"/>
              </a:lnSpc>
              <a:defRPr sz="2000">
                <a:solidFill>
                  <a:srgbClr val="000000"/>
                </a:solidFill>
                <a:latin typeface="Lantinghei SC Extralight"/>
                <a:ea typeface="Lantinghei SC Extralight"/>
                <a:cs typeface="Lantinghei SC Extralight"/>
                <a:sym typeface="Lantinghei SC Extralight"/>
              </a:defRPr>
            </a:lvl1pPr>
          </a:lstStyle>
          <a:p>
            <a:pPr>
              <a:defRPr>
                <a:effectLst/>
              </a:defRPr>
            </a:pPr>
            <a:r>
              <a:rPr dirty="0"/>
              <a:t>5月前完成带有AGV</a:t>
            </a:r>
            <a:r>
              <a:rPr dirty="0" smtClean="0"/>
              <a:t>小车充电目标的指派问题</a:t>
            </a:r>
            <a:endParaRPr lang="zh-CN" altLang="en-US" dirty="0" smtClean="0"/>
          </a:p>
          <a:p>
            <a:pPr>
              <a:defRPr>
                <a:effectLst/>
              </a:defRPr>
            </a:pPr>
            <a:endParaRPr lang="zh-CN" altLang="en-US" dirty="0" smtClean="0"/>
          </a:p>
          <a:p>
            <a:pPr>
              <a:defRPr>
                <a:effectLst/>
              </a:defRPr>
            </a:pPr>
            <a:r>
              <a:rPr lang="en-US" altLang="zh-CN" dirty="0" smtClean="0"/>
              <a:t>5</a:t>
            </a:r>
            <a:r>
              <a:rPr lang="zh-CN" altLang="en-US" dirty="0" smtClean="0"/>
              <a:t>月前</a:t>
            </a:r>
            <a:r>
              <a:rPr lang="zh-CN" altLang="zh-CN" dirty="0">
                <a:effectLst/>
              </a:rPr>
              <a:t>完成配套</a:t>
            </a:r>
            <a:r>
              <a:rPr lang="en-US" altLang="zh-CN" dirty="0" err="1">
                <a:effectLst/>
              </a:rPr>
              <a:t>vicon</a:t>
            </a:r>
            <a:r>
              <a:rPr lang="zh-CN" altLang="zh-CN" dirty="0">
                <a:effectLst/>
              </a:rPr>
              <a:t>摄像头设备的</a:t>
            </a:r>
            <a:r>
              <a:rPr lang="en-US" altLang="zh-CN" dirty="0">
                <a:effectLst/>
              </a:rPr>
              <a:t>AGV</a:t>
            </a:r>
            <a:r>
              <a:rPr lang="zh-CN" altLang="zh-CN" dirty="0">
                <a:effectLst/>
              </a:rPr>
              <a:t>集群调度 </a:t>
            </a:r>
            <a:endParaRPr dirty="0"/>
          </a:p>
        </p:txBody>
      </p:sp>
      <p:sp>
        <p:nvSpPr>
          <p:cNvPr id="8" name="2月前用Matlab和Anylogic搭建仿真模型"/>
          <p:cNvSpPr txBox="1"/>
          <p:nvPr/>
        </p:nvSpPr>
        <p:spPr>
          <a:xfrm>
            <a:off x="4936729" y="4235703"/>
            <a:ext cx="3795911" cy="41036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marR="457200" algn="just" defTabSz="266700">
              <a:lnSpc>
                <a:spcPct val="100000"/>
              </a:lnSpc>
              <a:defRPr sz="2000">
                <a:solidFill>
                  <a:srgbClr val="000000"/>
                </a:solidFill>
                <a:latin typeface="Lantinghei SC Extralight"/>
                <a:ea typeface="Lantinghei SC Extralight"/>
                <a:cs typeface="Lantinghei SC Extralight"/>
                <a:sym typeface="Lantinghei SC Extralight"/>
              </a:defRPr>
            </a:lvl1pPr>
          </a:lstStyle>
          <a:p>
            <a:pPr>
              <a:defRPr>
                <a:effectLst/>
              </a:defRPr>
            </a:pPr>
            <a:r>
              <a:rPr dirty="0" smtClean="0"/>
              <a:t>2</a:t>
            </a:r>
            <a:r>
              <a:rPr lang="zh-CN" altLang="en-US" dirty="0" smtClean="0"/>
              <a:t>月前完成排队网络数学建模</a:t>
            </a:r>
            <a:endParaRPr dirty="0"/>
          </a:p>
        </p:txBody>
      </p:sp>
    </p:spTree>
    <p:extLst>
      <p:ext uri="{BB962C8B-B14F-4D97-AF65-F5344CB8AC3E}">
        <p14:creationId xmlns:p14="http://schemas.microsoft.com/office/powerpoint/2010/main" val="997440615"/>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203"/>
                                        </p:tgtEl>
                                        <p:attrNameLst>
                                          <p:attrName>style.visibility</p:attrName>
                                        </p:attrNameLst>
                                      </p:cBhvr>
                                      <p:to>
                                        <p:strVal val="visible"/>
                                      </p:to>
                                    </p:set>
                                    <p:animEffect transition="in" filter="blinds(horizontal)">
                                      <p:cBhvr>
                                        <p:cTn id="7" dur="500"/>
                                        <p:tgtEl>
                                          <p:spTgt spid="203"/>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204"/>
                                        </p:tgtEl>
                                        <p:attrNameLst>
                                          <p:attrName>style.visibility</p:attrName>
                                        </p:attrNameLst>
                                      </p:cBhvr>
                                      <p:to>
                                        <p:strVal val="visible"/>
                                      </p:to>
                                    </p:set>
                                    <p:animEffect transition="in" filter="blinds(horizontal)">
                                      <p:cBhvr>
                                        <p:cTn id="12" dur="500"/>
                                        <p:tgtEl>
                                          <p:spTgt spid="204"/>
                                        </p:tgtEl>
                                      </p:cBhvr>
                                    </p:animEffect>
                                  </p:childTnLst>
                                </p:cTn>
                              </p:par>
                            </p:childTnLst>
                          </p:cTn>
                        </p:par>
                        <p:par>
                          <p:cTn id="13" fill="hold">
                            <p:stCondLst>
                              <p:cond delay="500"/>
                            </p:stCondLst>
                            <p:childTnLst>
                              <p:par>
                                <p:cTn id="14" presetID="3" presetClass="entr" presetSubtype="10" fill="hold" nodeType="afterEffect">
                                  <p:stCondLst>
                                    <p:cond delay="0"/>
                                  </p:stCondLst>
                                  <p:childTnLst>
                                    <p:set>
                                      <p:cBhvr>
                                        <p:cTn id="15" dur="1" fill="hold">
                                          <p:stCondLst>
                                            <p:cond delay="0"/>
                                          </p:stCondLst>
                                        </p:cTn>
                                        <p:tgtEl>
                                          <p:spTgt spid="8">
                                            <p:txEl>
                                              <p:pRg st="0" end="0"/>
                                            </p:txEl>
                                          </p:spTgt>
                                        </p:tgtEl>
                                        <p:attrNameLst>
                                          <p:attrName>style.visibility</p:attrName>
                                        </p:attrNameLst>
                                      </p:cBhvr>
                                      <p:to>
                                        <p:strVal val="visible"/>
                                      </p:to>
                                    </p:set>
                                    <p:animEffect transition="in" filter="blinds(horizontal)">
                                      <p:cBhvr>
                                        <p:cTn id="16" dur="500"/>
                                        <p:tgtEl>
                                          <p:spTgt spid="8">
                                            <p:txEl>
                                              <p:pRg st="0" end="0"/>
                                            </p:txEl>
                                          </p:spTgt>
                                        </p:tgtEl>
                                      </p:cBhvr>
                                    </p:animEffect>
                                  </p:childTnLst>
                                </p:cTn>
                              </p:par>
                            </p:childTnLst>
                          </p:cTn>
                        </p:par>
                        <p:par>
                          <p:cTn id="17" fill="hold">
                            <p:stCondLst>
                              <p:cond delay="1000"/>
                            </p:stCondLst>
                            <p:childTnLst>
                              <p:par>
                                <p:cTn id="18" presetID="3" presetClass="entr" presetSubtype="10" fill="hold" nodeType="afterEffect">
                                  <p:stCondLst>
                                    <p:cond delay="0"/>
                                  </p:stCondLst>
                                  <p:childTnLst>
                                    <p:set>
                                      <p:cBhvr>
                                        <p:cTn id="19" dur="1" fill="hold">
                                          <p:stCondLst>
                                            <p:cond delay="0"/>
                                          </p:stCondLst>
                                        </p:cTn>
                                        <p:tgtEl>
                                          <p:spTgt spid="205">
                                            <p:txEl>
                                              <p:pRg st="0" end="0"/>
                                            </p:txEl>
                                          </p:spTgt>
                                        </p:tgtEl>
                                        <p:attrNameLst>
                                          <p:attrName>style.visibility</p:attrName>
                                        </p:attrNameLst>
                                      </p:cBhvr>
                                      <p:to>
                                        <p:strVal val="visible"/>
                                      </p:to>
                                    </p:set>
                                    <p:animEffect transition="in" filter="blinds(horizontal)">
                                      <p:cBhvr>
                                        <p:cTn id="20" dur="500"/>
                                        <p:tgtEl>
                                          <p:spTgt spid="205">
                                            <p:txEl>
                                              <p:pRg st="0" end="0"/>
                                            </p:txEl>
                                          </p:spTgt>
                                        </p:tgtEl>
                                      </p:cBhvr>
                                    </p:animEffect>
                                  </p:childTnLst>
                                </p:cTn>
                              </p:par>
                            </p:childTnLst>
                          </p:cTn>
                        </p:par>
                        <p:par>
                          <p:cTn id="21" fill="hold">
                            <p:stCondLst>
                              <p:cond delay="1500"/>
                            </p:stCondLst>
                            <p:childTnLst>
                              <p:par>
                                <p:cTn id="22" presetID="3" presetClass="entr" presetSubtype="10" fill="hold" grpId="0" nodeType="afterEffect">
                                  <p:stCondLst>
                                    <p:cond delay="0"/>
                                  </p:stCondLst>
                                  <p:childTnLst>
                                    <p:set>
                                      <p:cBhvr>
                                        <p:cTn id="23" dur="1" fill="hold">
                                          <p:stCondLst>
                                            <p:cond delay="0"/>
                                          </p:stCondLst>
                                        </p:cTn>
                                        <p:tgtEl>
                                          <p:spTgt spid="206"/>
                                        </p:tgtEl>
                                        <p:attrNameLst>
                                          <p:attrName>style.visibility</p:attrName>
                                        </p:attrNameLst>
                                      </p:cBhvr>
                                      <p:to>
                                        <p:strVal val="visible"/>
                                      </p:to>
                                    </p:set>
                                    <p:animEffect transition="in" filter="blinds(horizontal)">
                                      <p:cBhvr>
                                        <p:cTn id="24" dur="500"/>
                                        <p:tgtEl>
                                          <p:spTgt spid="206"/>
                                        </p:tgtEl>
                                      </p:cBhvr>
                                    </p:animEffect>
                                  </p:childTnLst>
                                </p:cTn>
                              </p:par>
                            </p:childTnLst>
                          </p:cTn>
                        </p:par>
                        <p:par>
                          <p:cTn id="25" fill="hold">
                            <p:stCondLst>
                              <p:cond delay="2000"/>
                            </p:stCondLst>
                            <p:childTnLst>
                              <p:par>
                                <p:cTn id="26" presetID="3" presetClass="entr" presetSubtype="10" fill="hold" grpId="0" nodeType="afterEffect">
                                  <p:stCondLst>
                                    <p:cond delay="0"/>
                                  </p:stCondLst>
                                  <p:childTnLst>
                                    <p:set>
                                      <p:cBhvr>
                                        <p:cTn id="27" dur="1" fill="hold">
                                          <p:stCondLst>
                                            <p:cond delay="0"/>
                                          </p:stCondLst>
                                        </p:cTn>
                                        <p:tgtEl>
                                          <p:spTgt spid="207"/>
                                        </p:tgtEl>
                                        <p:attrNameLst>
                                          <p:attrName>style.visibility</p:attrName>
                                        </p:attrNameLst>
                                      </p:cBhvr>
                                      <p:to>
                                        <p:strVal val="visible"/>
                                      </p:to>
                                    </p:set>
                                    <p:animEffect transition="in" filter="blinds(horizontal)">
                                      <p:cBhvr>
                                        <p:cTn id="28" dur="500"/>
                                        <p:tgtEl>
                                          <p:spTgt spid="2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3" grpId="0" animBg="1"/>
      <p:bldP spid="204" grpId="0" animBg="1"/>
      <p:bldP spid="206" grpId="0" animBg="1"/>
      <p:bldP spid="20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3537679" y="3396634"/>
            <a:ext cx="6355830" cy="2170851"/>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20000"/>
              </a:lnSpc>
              <a:spcBef>
                <a:spcPts val="0"/>
              </a:spcBef>
              <a:spcAft>
                <a:spcPts val="0"/>
              </a:spcAft>
              <a:buClrTx/>
              <a:buSzTx/>
              <a:buFontTx/>
              <a:buNone/>
              <a:tabLst/>
            </a:pPr>
            <a:r>
              <a:rPr kumimoji="0" lang="zh-CN" altLang="en-US" sz="7200" b="0" i="0" u="none" strike="noStrike" cap="none" spc="0" normalizeH="0" baseline="0" dirty="0" smtClean="0">
                <a:ln>
                  <a:noFill/>
                </a:ln>
                <a:solidFill>
                  <a:srgbClr val="4F5C3F"/>
                </a:solidFill>
                <a:effectLst>
                  <a:outerShdw blurRad="25400" dist="12700" rotWithShape="0">
                    <a:srgbClr val="FFFFFF">
                      <a:alpha val="45000"/>
                    </a:srgbClr>
                  </a:outerShdw>
                </a:effectLst>
                <a:uFillTx/>
                <a:latin typeface="+mn-lt"/>
                <a:ea typeface="+mn-ea"/>
                <a:cs typeface="+mn-cs"/>
                <a:sym typeface="Georgia"/>
              </a:rPr>
              <a:t>谢谢</a:t>
            </a:r>
          </a:p>
          <a:p>
            <a:pPr marL="0" marR="0" indent="0" algn="ctr" defTabSz="584200" rtl="0" fontAlgn="auto" latinLnBrk="0" hangingPunct="0">
              <a:lnSpc>
                <a:spcPct val="120000"/>
              </a:lnSpc>
              <a:spcBef>
                <a:spcPts val="0"/>
              </a:spcBef>
              <a:spcAft>
                <a:spcPts val="0"/>
              </a:spcAft>
              <a:buClrTx/>
              <a:buSzTx/>
              <a:buFontTx/>
              <a:buNone/>
              <a:tabLst/>
            </a:pPr>
            <a:r>
              <a:rPr kumimoji="0" lang="en-US" altLang="zh-CN" sz="4000" b="0" i="0" u="none" strike="noStrike" cap="none" spc="0" normalizeH="0" baseline="0" dirty="0" smtClean="0">
                <a:ln>
                  <a:noFill/>
                </a:ln>
                <a:solidFill>
                  <a:srgbClr val="4F5C3F"/>
                </a:solidFill>
                <a:effectLst>
                  <a:outerShdw blurRad="25400" dist="12700" rotWithShape="0">
                    <a:srgbClr val="FFFFFF">
                      <a:alpha val="45000"/>
                    </a:srgbClr>
                  </a:outerShdw>
                </a:effectLst>
                <a:uFillTx/>
                <a:latin typeface="Ayuthaya" charset="-34"/>
                <a:ea typeface="Ayuthaya" charset="-34"/>
                <a:cs typeface="Ayuthaya" charset="-34"/>
                <a:sym typeface="Georgia"/>
              </a:rPr>
              <a:t>Thanks</a:t>
            </a:r>
            <a:r>
              <a:rPr kumimoji="0" lang="zh-CN" altLang="en-US" sz="4000" b="0" i="0" u="none" strike="noStrike" cap="none" spc="0" normalizeH="0" baseline="0" dirty="0" smtClean="0">
                <a:ln>
                  <a:noFill/>
                </a:ln>
                <a:solidFill>
                  <a:srgbClr val="4F5C3F"/>
                </a:solidFill>
                <a:effectLst>
                  <a:outerShdw blurRad="25400" dist="12700" rotWithShape="0">
                    <a:srgbClr val="FFFFFF">
                      <a:alpha val="45000"/>
                    </a:srgbClr>
                  </a:outerShdw>
                </a:effectLst>
                <a:uFillTx/>
                <a:latin typeface="Ayuthaya" charset="-34"/>
                <a:ea typeface="Ayuthaya" charset="-34"/>
                <a:cs typeface="Ayuthaya" charset="-34"/>
                <a:sym typeface="Georgia"/>
              </a:rPr>
              <a:t> </a:t>
            </a:r>
            <a:r>
              <a:rPr kumimoji="0" lang="en-US" altLang="zh-CN" sz="4000" b="0" i="0" u="none" strike="noStrike" cap="none" spc="0" normalizeH="0" baseline="0" dirty="0" smtClean="0">
                <a:ln>
                  <a:noFill/>
                </a:ln>
                <a:solidFill>
                  <a:srgbClr val="4F5C3F"/>
                </a:solidFill>
                <a:effectLst>
                  <a:outerShdw blurRad="25400" dist="12700" rotWithShape="0">
                    <a:srgbClr val="FFFFFF">
                      <a:alpha val="45000"/>
                    </a:srgbClr>
                  </a:outerShdw>
                </a:effectLst>
                <a:uFillTx/>
                <a:latin typeface="Ayuthaya" charset="-34"/>
                <a:ea typeface="Ayuthaya" charset="-34"/>
                <a:cs typeface="Ayuthaya" charset="-34"/>
                <a:sym typeface="Georgia"/>
              </a:rPr>
              <a:t>for</a:t>
            </a:r>
            <a:r>
              <a:rPr kumimoji="0" lang="zh-CN" altLang="en-US" sz="4000" b="0" i="0" u="none" strike="noStrike" cap="none" spc="0" normalizeH="0" baseline="0" dirty="0" smtClean="0">
                <a:ln>
                  <a:noFill/>
                </a:ln>
                <a:solidFill>
                  <a:srgbClr val="4F5C3F"/>
                </a:solidFill>
                <a:effectLst>
                  <a:outerShdw blurRad="25400" dist="12700" rotWithShape="0">
                    <a:srgbClr val="FFFFFF">
                      <a:alpha val="45000"/>
                    </a:srgbClr>
                  </a:outerShdw>
                </a:effectLst>
                <a:uFillTx/>
                <a:latin typeface="Ayuthaya" charset="-34"/>
                <a:ea typeface="Ayuthaya" charset="-34"/>
                <a:cs typeface="Ayuthaya" charset="-34"/>
                <a:sym typeface="Georgia"/>
              </a:rPr>
              <a:t> </a:t>
            </a:r>
            <a:r>
              <a:rPr kumimoji="0" lang="en-US" altLang="zh-CN" sz="4000" b="0" i="0" u="none" strike="noStrike" cap="none" spc="0" normalizeH="0" baseline="0" dirty="0" smtClean="0">
                <a:ln>
                  <a:noFill/>
                </a:ln>
                <a:solidFill>
                  <a:srgbClr val="4F5C3F"/>
                </a:solidFill>
                <a:effectLst>
                  <a:outerShdw blurRad="25400" dist="12700" rotWithShape="0">
                    <a:srgbClr val="FFFFFF">
                      <a:alpha val="45000"/>
                    </a:srgbClr>
                  </a:outerShdw>
                </a:effectLst>
                <a:uFillTx/>
                <a:latin typeface="Ayuthaya" charset="-34"/>
                <a:ea typeface="Ayuthaya" charset="-34"/>
                <a:cs typeface="Ayuthaya" charset="-34"/>
                <a:sym typeface="Georgia"/>
              </a:rPr>
              <a:t>listening</a:t>
            </a:r>
            <a:endParaRPr kumimoji="0" lang="zh-CN" altLang="en-US" sz="4000" b="0" i="0" u="none" strike="noStrike" cap="none" spc="0" normalizeH="0" baseline="0" dirty="0">
              <a:ln>
                <a:noFill/>
              </a:ln>
              <a:solidFill>
                <a:srgbClr val="4F5C3F"/>
              </a:solidFill>
              <a:effectLst>
                <a:outerShdw blurRad="25400" dist="12700" rotWithShape="0">
                  <a:srgbClr val="FFFFFF">
                    <a:alpha val="45000"/>
                  </a:srgbClr>
                </a:outerShdw>
              </a:effectLst>
              <a:uFillTx/>
              <a:latin typeface="Ayuthaya" charset="-34"/>
              <a:ea typeface="Ayuthaya" charset="-34"/>
              <a:cs typeface="Ayuthaya" charset="-34"/>
              <a:sym typeface="Georgia"/>
            </a:endParaRPr>
          </a:p>
        </p:txBody>
      </p:sp>
    </p:spTree>
    <p:extLst>
      <p:ext uri="{BB962C8B-B14F-4D97-AF65-F5344CB8AC3E}">
        <p14:creationId xmlns:p14="http://schemas.microsoft.com/office/powerpoint/2010/main" val="688818013"/>
      </p:ext>
    </p:extLst>
  </p:cSld>
  <p:clrMapOvr>
    <a:masterClrMapping/>
  </p:clrMapOvr>
  <p:transition spd="med"/>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0" name="船"/>
          <p:cNvSpPr/>
          <p:nvPr/>
        </p:nvSpPr>
        <p:spPr>
          <a:xfrm>
            <a:off x="950095" y="1692282"/>
            <a:ext cx="4161010" cy="1698086"/>
          </a:xfrm>
          <a:custGeom>
            <a:avLst/>
            <a:gdLst/>
            <a:ahLst/>
            <a:cxnLst>
              <a:cxn ang="0">
                <a:pos x="wd2" y="hd2"/>
              </a:cxn>
              <a:cxn ang="5400000">
                <a:pos x="wd2" y="hd2"/>
              </a:cxn>
              <a:cxn ang="10800000">
                <a:pos x="wd2" y="hd2"/>
              </a:cxn>
              <a:cxn ang="16200000">
                <a:pos x="wd2" y="hd2"/>
              </a:cxn>
            </a:cxnLst>
            <a:rect l="0" t="0" r="r" b="b"/>
            <a:pathLst>
              <a:path w="21600" h="21600" extrusionOk="0">
                <a:moveTo>
                  <a:pt x="4919" y="0"/>
                </a:moveTo>
                <a:lnTo>
                  <a:pt x="4919" y="717"/>
                </a:lnTo>
                <a:lnTo>
                  <a:pt x="5162" y="717"/>
                </a:lnTo>
                <a:lnTo>
                  <a:pt x="5162" y="1488"/>
                </a:lnTo>
                <a:lnTo>
                  <a:pt x="3370" y="1488"/>
                </a:lnTo>
                <a:lnTo>
                  <a:pt x="3370" y="5382"/>
                </a:lnTo>
                <a:lnTo>
                  <a:pt x="1569" y="5382"/>
                </a:lnTo>
                <a:lnTo>
                  <a:pt x="1569" y="11432"/>
                </a:lnTo>
                <a:lnTo>
                  <a:pt x="854" y="11432"/>
                </a:lnTo>
                <a:lnTo>
                  <a:pt x="854" y="14863"/>
                </a:lnTo>
                <a:lnTo>
                  <a:pt x="1569" y="14863"/>
                </a:lnTo>
                <a:lnTo>
                  <a:pt x="1953" y="14863"/>
                </a:lnTo>
                <a:lnTo>
                  <a:pt x="5709" y="14863"/>
                </a:lnTo>
                <a:lnTo>
                  <a:pt x="5709" y="5598"/>
                </a:lnTo>
                <a:lnTo>
                  <a:pt x="5709" y="5382"/>
                </a:lnTo>
                <a:lnTo>
                  <a:pt x="5709" y="1488"/>
                </a:lnTo>
                <a:lnTo>
                  <a:pt x="5460" y="1488"/>
                </a:lnTo>
                <a:lnTo>
                  <a:pt x="5460" y="717"/>
                </a:lnTo>
                <a:lnTo>
                  <a:pt x="5704" y="717"/>
                </a:lnTo>
                <a:lnTo>
                  <a:pt x="5704" y="0"/>
                </a:lnTo>
                <a:lnTo>
                  <a:pt x="4919" y="0"/>
                </a:lnTo>
                <a:close/>
                <a:moveTo>
                  <a:pt x="3901" y="2295"/>
                </a:moveTo>
                <a:lnTo>
                  <a:pt x="4329" y="2295"/>
                </a:lnTo>
                <a:cubicBezTo>
                  <a:pt x="4388" y="2295"/>
                  <a:pt x="4437" y="2415"/>
                  <a:pt x="4437" y="2561"/>
                </a:cubicBezTo>
                <a:lnTo>
                  <a:pt x="4437" y="3609"/>
                </a:lnTo>
                <a:cubicBezTo>
                  <a:pt x="4437" y="3755"/>
                  <a:pt x="4388" y="3874"/>
                  <a:pt x="4329" y="3874"/>
                </a:cubicBezTo>
                <a:lnTo>
                  <a:pt x="3901" y="3874"/>
                </a:lnTo>
                <a:cubicBezTo>
                  <a:pt x="3841" y="3874"/>
                  <a:pt x="3793" y="3755"/>
                  <a:pt x="3793" y="3609"/>
                </a:cubicBezTo>
                <a:lnTo>
                  <a:pt x="3793" y="2561"/>
                </a:lnTo>
                <a:cubicBezTo>
                  <a:pt x="3793" y="2415"/>
                  <a:pt x="3841" y="2296"/>
                  <a:pt x="3901" y="2295"/>
                </a:cubicBezTo>
                <a:close/>
                <a:moveTo>
                  <a:pt x="4831" y="2295"/>
                </a:moveTo>
                <a:lnTo>
                  <a:pt x="5259" y="2295"/>
                </a:lnTo>
                <a:cubicBezTo>
                  <a:pt x="5318" y="2295"/>
                  <a:pt x="5367" y="2415"/>
                  <a:pt x="5367" y="2561"/>
                </a:cubicBezTo>
                <a:lnTo>
                  <a:pt x="5367" y="3609"/>
                </a:lnTo>
                <a:cubicBezTo>
                  <a:pt x="5367" y="3755"/>
                  <a:pt x="5318" y="3874"/>
                  <a:pt x="5259" y="3874"/>
                </a:cubicBezTo>
                <a:lnTo>
                  <a:pt x="4831" y="3874"/>
                </a:lnTo>
                <a:cubicBezTo>
                  <a:pt x="4771" y="3874"/>
                  <a:pt x="4723" y="3755"/>
                  <a:pt x="4723" y="3609"/>
                </a:cubicBezTo>
                <a:lnTo>
                  <a:pt x="4723" y="2561"/>
                </a:lnTo>
                <a:cubicBezTo>
                  <a:pt x="4723" y="2415"/>
                  <a:pt x="4771" y="2296"/>
                  <a:pt x="4831" y="2295"/>
                </a:cubicBezTo>
                <a:close/>
                <a:moveTo>
                  <a:pt x="6503" y="5544"/>
                </a:moveTo>
                <a:lnTo>
                  <a:pt x="6503" y="8250"/>
                </a:lnTo>
                <a:lnTo>
                  <a:pt x="8896" y="8250"/>
                </a:lnTo>
                <a:lnTo>
                  <a:pt x="8896" y="5544"/>
                </a:lnTo>
                <a:lnTo>
                  <a:pt x="6503" y="5544"/>
                </a:lnTo>
                <a:close/>
                <a:moveTo>
                  <a:pt x="9112" y="5544"/>
                </a:moveTo>
                <a:lnTo>
                  <a:pt x="9112" y="8250"/>
                </a:lnTo>
                <a:lnTo>
                  <a:pt x="11503" y="8250"/>
                </a:lnTo>
                <a:lnTo>
                  <a:pt x="11503" y="5544"/>
                </a:lnTo>
                <a:lnTo>
                  <a:pt x="9112" y="5544"/>
                </a:lnTo>
                <a:close/>
                <a:moveTo>
                  <a:pt x="11747" y="5544"/>
                </a:moveTo>
                <a:lnTo>
                  <a:pt x="11747" y="8250"/>
                </a:lnTo>
                <a:lnTo>
                  <a:pt x="14138" y="8250"/>
                </a:lnTo>
                <a:lnTo>
                  <a:pt x="14138" y="5544"/>
                </a:lnTo>
                <a:lnTo>
                  <a:pt x="11747" y="5544"/>
                </a:lnTo>
                <a:close/>
                <a:moveTo>
                  <a:pt x="14388" y="5544"/>
                </a:moveTo>
                <a:lnTo>
                  <a:pt x="14388" y="8250"/>
                </a:lnTo>
                <a:lnTo>
                  <a:pt x="16779" y="8250"/>
                </a:lnTo>
                <a:lnTo>
                  <a:pt x="16779" y="5544"/>
                </a:lnTo>
                <a:lnTo>
                  <a:pt x="14388" y="5544"/>
                </a:lnTo>
                <a:close/>
                <a:moveTo>
                  <a:pt x="17023" y="5544"/>
                </a:moveTo>
                <a:lnTo>
                  <a:pt x="17023" y="8250"/>
                </a:lnTo>
                <a:lnTo>
                  <a:pt x="19414" y="8250"/>
                </a:lnTo>
                <a:lnTo>
                  <a:pt x="19414" y="5544"/>
                </a:lnTo>
                <a:lnTo>
                  <a:pt x="17023" y="5544"/>
                </a:lnTo>
                <a:close/>
                <a:moveTo>
                  <a:pt x="2029" y="6327"/>
                </a:moveTo>
                <a:lnTo>
                  <a:pt x="2457" y="6327"/>
                </a:lnTo>
                <a:cubicBezTo>
                  <a:pt x="2516" y="6327"/>
                  <a:pt x="2565" y="6446"/>
                  <a:pt x="2565" y="6592"/>
                </a:cubicBezTo>
                <a:lnTo>
                  <a:pt x="2565" y="7636"/>
                </a:lnTo>
                <a:cubicBezTo>
                  <a:pt x="2565" y="7782"/>
                  <a:pt x="2516" y="7902"/>
                  <a:pt x="2457" y="7902"/>
                </a:cubicBezTo>
                <a:lnTo>
                  <a:pt x="2029" y="7902"/>
                </a:lnTo>
                <a:cubicBezTo>
                  <a:pt x="1970" y="7902"/>
                  <a:pt x="1921" y="7782"/>
                  <a:pt x="1921" y="7636"/>
                </a:cubicBezTo>
                <a:lnTo>
                  <a:pt x="1921" y="6592"/>
                </a:lnTo>
                <a:cubicBezTo>
                  <a:pt x="1921" y="6446"/>
                  <a:pt x="1970" y="6327"/>
                  <a:pt x="2029" y="6327"/>
                </a:cubicBezTo>
                <a:close/>
                <a:moveTo>
                  <a:pt x="2964" y="6327"/>
                </a:moveTo>
                <a:lnTo>
                  <a:pt x="3392" y="6327"/>
                </a:lnTo>
                <a:cubicBezTo>
                  <a:pt x="3452" y="6327"/>
                  <a:pt x="3500" y="6446"/>
                  <a:pt x="3500" y="6592"/>
                </a:cubicBezTo>
                <a:lnTo>
                  <a:pt x="3500" y="7636"/>
                </a:lnTo>
                <a:cubicBezTo>
                  <a:pt x="3500" y="7782"/>
                  <a:pt x="3452" y="7902"/>
                  <a:pt x="3392" y="7902"/>
                </a:cubicBezTo>
                <a:lnTo>
                  <a:pt x="2964" y="7902"/>
                </a:lnTo>
                <a:cubicBezTo>
                  <a:pt x="2905" y="7902"/>
                  <a:pt x="2856" y="7782"/>
                  <a:pt x="2856" y="7636"/>
                </a:cubicBezTo>
                <a:lnTo>
                  <a:pt x="2856" y="6592"/>
                </a:lnTo>
                <a:cubicBezTo>
                  <a:pt x="2856" y="6446"/>
                  <a:pt x="2905" y="6327"/>
                  <a:pt x="2964" y="6327"/>
                </a:cubicBezTo>
                <a:close/>
                <a:moveTo>
                  <a:pt x="3901" y="6327"/>
                </a:moveTo>
                <a:lnTo>
                  <a:pt x="4329" y="6327"/>
                </a:lnTo>
                <a:cubicBezTo>
                  <a:pt x="4388" y="6327"/>
                  <a:pt x="4437" y="6446"/>
                  <a:pt x="4437" y="6592"/>
                </a:cubicBezTo>
                <a:lnTo>
                  <a:pt x="4437" y="7636"/>
                </a:lnTo>
                <a:cubicBezTo>
                  <a:pt x="4437" y="7782"/>
                  <a:pt x="4388" y="7902"/>
                  <a:pt x="4329" y="7902"/>
                </a:cubicBezTo>
                <a:lnTo>
                  <a:pt x="3901" y="7902"/>
                </a:lnTo>
                <a:cubicBezTo>
                  <a:pt x="3841" y="7902"/>
                  <a:pt x="3793" y="7782"/>
                  <a:pt x="3793" y="7636"/>
                </a:cubicBezTo>
                <a:lnTo>
                  <a:pt x="3793" y="6592"/>
                </a:lnTo>
                <a:cubicBezTo>
                  <a:pt x="3793" y="6446"/>
                  <a:pt x="3841" y="6327"/>
                  <a:pt x="3901" y="6327"/>
                </a:cubicBezTo>
                <a:close/>
                <a:moveTo>
                  <a:pt x="4831" y="6327"/>
                </a:moveTo>
                <a:lnTo>
                  <a:pt x="5259" y="6327"/>
                </a:lnTo>
                <a:cubicBezTo>
                  <a:pt x="5318" y="6327"/>
                  <a:pt x="5367" y="6446"/>
                  <a:pt x="5367" y="6592"/>
                </a:cubicBezTo>
                <a:lnTo>
                  <a:pt x="5367" y="7636"/>
                </a:lnTo>
                <a:cubicBezTo>
                  <a:pt x="5367" y="7782"/>
                  <a:pt x="5318" y="7902"/>
                  <a:pt x="5259" y="7902"/>
                </a:cubicBezTo>
                <a:lnTo>
                  <a:pt x="4831" y="7902"/>
                </a:lnTo>
                <a:cubicBezTo>
                  <a:pt x="4771" y="7902"/>
                  <a:pt x="4723" y="7782"/>
                  <a:pt x="4723" y="7636"/>
                </a:cubicBezTo>
                <a:lnTo>
                  <a:pt x="4723" y="6592"/>
                </a:lnTo>
                <a:cubicBezTo>
                  <a:pt x="4723" y="6446"/>
                  <a:pt x="4771" y="6327"/>
                  <a:pt x="4831" y="6327"/>
                </a:cubicBezTo>
                <a:close/>
                <a:moveTo>
                  <a:pt x="6503" y="8780"/>
                </a:moveTo>
                <a:lnTo>
                  <a:pt x="6503" y="11482"/>
                </a:lnTo>
                <a:lnTo>
                  <a:pt x="8896" y="11482"/>
                </a:lnTo>
                <a:lnTo>
                  <a:pt x="8896" y="8780"/>
                </a:lnTo>
                <a:lnTo>
                  <a:pt x="6503" y="8780"/>
                </a:lnTo>
                <a:close/>
                <a:moveTo>
                  <a:pt x="9112" y="8780"/>
                </a:moveTo>
                <a:lnTo>
                  <a:pt x="9112" y="11482"/>
                </a:lnTo>
                <a:lnTo>
                  <a:pt x="11503" y="11482"/>
                </a:lnTo>
                <a:lnTo>
                  <a:pt x="11503" y="8780"/>
                </a:lnTo>
                <a:lnTo>
                  <a:pt x="9112" y="8780"/>
                </a:lnTo>
                <a:close/>
                <a:moveTo>
                  <a:pt x="11747" y="8780"/>
                </a:moveTo>
                <a:lnTo>
                  <a:pt x="11747" y="11482"/>
                </a:lnTo>
                <a:lnTo>
                  <a:pt x="14138" y="11482"/>
                </a:lnTo>
                <a:lnTo>
                  <a:pt x="14138" y="8780"/>
                </a:lnTo>
                <a:lnTo>
                  <a:pt x="11747" y="8780"/>
                </a:lnTo>
                <a:close/>
                <a:moveTo>
                  <a:pt x="14388" y="8780"/>
                </a:moveTo>
                <a:lnTo>
                  <a:pt x="14388" y="11482"/>
                </a:lnTo>
                <a:lnTo>
                  <a:pt x="16779" y="11482"/>
                </a:lnTo>
                <a:lnTo>
                  <a:pt x="16779" y="8780"/>
                </a:lnTo>
                <a:lnTo>
                  <a:pt x="14388" y="8780"/>
                </a:lnTo>
                <a:close/>
                <a:moveTo>
                  <a:pt x="17023" y="8780"/>
                </a:moveTo>
                <a:lnTo>
                  <a:pt x="17023" y="11482"/>
                </a:lnTo>
                <a:lnTo>
                  <a:pt x="19414" y="11482"/>
                </a:lnTo>
                <a:lnTo>
                  <a:pt x="19414" y="8780"/>
                </a:lnTo>
                <a:lnTo>
                  <a:pt x="17023" y="8780"/>
                </a:lnTo>
                <a:close/>
                <a:moveTo>
                  <a:pt x="6503" y="12012"/>
                </a:moveTo>
                <a:lnTo>
                  <a:pt x="6503" y="14718"/>
                </a:lnTo>
                <a:lnTo>
                  <a:pt x="8896" y="14718"/>
                </a:lnTo>
                <a:lnTo>
                  <a:pt x="8896" y="12012"/>
                </a:lnTo>
                <a:lnTo>
                  <a:pt x="6503" y="12012"/>
                </a:lnTo>
                <a:close/>
                <a:moveTo>
                  <a:pt x="9112" y="12012"/>
                </a:moveTo>
                <a:lnTo>
                  <a:pt x="9112" y="14718"/>
                </a:lnTo>
                <a:lnTo>
                  <a:pt x="11503" y="14718"/>
                </a:lnTo>
                <a:lnTo>
                  <a:pt x="11503" y="12012"/>
                </a:lnTo>
                <a:lnTo>
                  <a:pt x="9112" y="12012"/>
                </a:lnTo>
                <a:close/>
                <a:moveTo>
                  <a:pt x="11747" y="12012"/>
                </a:moveTo>
                <a:lnTo>
                  <a:pt x="11747" y="14718"/>
                </a:lnTo>
                <a:lnTo>
                  <a:pt x="14138" y="14718"/>
                </a:lnTo>
                <a:lnTo>
                  <a:pt x="14138" y="12012"/>
                </a:lnTo>
                <a:lnTo>
                  <a:pt x="11747" y="12012"/>
                </a:lnTo>
                <a:close/>
                <a:moveTo>
                  <a:pt x="14388" y="12012"/>
                </a:moveTo>
                <a:lnTo>
                  <a:pt x="14388" y="14651"/>
                </a:lnTo>
                <a:lnTo>
                  <a:pt x="14425" y="14651"/>
                </a:lnTo>
                <a:cubicBezTo>
                  <a:pt x="14853" y="14665"/>
                  <a:pt x="15166" y="14240"/>
                  <a:pt x="15350" y="13392"/>
                </a:cubicBezTo>
                <a:cubicBezTo>
                  <a:pt x="15496" y="12716"/>
                  <a:pt x="15513" y="12029"/>
                  <a:pt x="15513" y="12029"/>
                </a:cubicBezTo>
                <a:lnTo>
                  <a:pt x="15513" y="12012"/>
                </a:lnTo>
                <a:lnTo>
                  <a:pt x="14388" y="12012"/>
                </a:lnTo>
                <a:close/>
                <a:moveTo>
                  <a:pt x="15719" y="12041"/>
                </a:moveTo>
                <a:cubicBezTo>
                  <a:pt x="15719" y="12041"/>
                  <a:pt x="15670" y="15157"/>
                  <a:pt x="14425" y="15157"/>
                </a:cubicBezTo>
                <a:cubicBezTo>
                  <a:pt x="13181" y="15157"/>
                  <a:pt x="0" y="15157"/>
                  <a:pt x="0" y="15157"/>
                </a:cubicBezTo>
                <a:cubicBezTo>
                  <a:pt x="0" y="15157"/>
                  <a:pt x="27" y="16683"/>
                  <a:pt x="303" y="18260"/>
                </a:cubicBezTo>
                <a:lnTo>
                  <a:pt x="20026" y="18260"/>
                </a:lnTo>
                <a:lnTo>
                  <a:pt x="21600" y="12041"/>
                </a:lnTo>
                <a:lnTo>
                  <a:pt x="15719" y="12041"/>
                </a:lnTo>
                <a:close/>
                <a:moveTo>
                  <a:pt x="401" y="18774"/>
                </a:moveTo>
                <a:cubicBezTo>
                  <a:pt x="715" y="20233"/>
                  <a:pt x="1277" y="21600"/>
                  <a:pt x="2273" y="21600"/>
                </a:cubicBezTo>
                <a:cubicBezTo>
                  <a:pt x="3344" y="21600"/>
                  <a:pt x="14539" y="21600"/>
                  <a:pt x="14539" y="21600"/>
                </a:cubicBezTo>
                <a:lnTo>
                  <a:pt x="19187" y="21575"/>
                </a:lnTo>
                <a:lnTo>
                  <a:pt x="19896" y="18774"/>
                </a:lnTo>
                <a:lnTo>
                  <a:pt x="401" y="18774"/>
                </a:lnTo>
                <a:close/>
              </a:path>
            </a:pathLst>
          </a:custGeom>
          <a:blipFill>
            <a:blip r:embed="rId3"/>
          </a:blipFill>
          <a:ln w="12700">
            <a:miter lim="400000"/>
          </a:ln>
        </p:spPr>
        <p:txBody>
          <a:bodyPr lIns="50800" tIns="50800" rIns="50800" bIns="50800" anchor="ctr"/>
          <a:lstStyle/>
          <a:p>
            <a:pPr>
              <a:lnSpc>
                <a:spcPct val="100000"/>
              </a:lnSpc>
              <a:defRPr>
                <a:solidFill>
                  <a:srgbClr val="F3F1DF"/>
                </a:solidFill>
                <a:effectLst/>
              </a:defRPr>
            </a:pPr>
            <a:endParaRPr/>
          </a:p>
        </p:txBody>
      </p:sp>
      <p:sp>
        <p:nvSpPr>
          <p:cNvPr id="131" name="90%"/>
          <p:cNvSpPr/>
          <p:nvPr/>
        </p:nvSpPr>
        <p:spPr>
          <a:xfrm>
            <a:off x="4912419" y="772616"/>
            <a:ext cx="1630115" cy="872878"/>
          </a:xfrm>
          <a:prstGeom prst="wedgeEllipseCallout">
            <a:avLst>
              <a:gd name="adj1" fmla="val -49385"/>
              <a:gd name="adj2" fmla="val 68388"/>
            </a:avLst>
          </a:prstGeom>
          <a:blipFill>
            <a:blip r:embed="rId3"/>
          </a:blipFill>
          <a:ln w="12700">
            <a:miter lim="400000"/>
          </a:ln>
          <a:extLst>
            <a:ext uri="{C572A759-6A51-4108-AA02-DFA0A04FC94B}">
              <ma14:wrappingTextBoxFlag xmlns:ma14="http://schemas.microsoft.com/office/mac/drawingml/2011/main" val="1"/>
            </a:ext>
          </a:extLst>
        </p:spPr>
        <p:txBody>
          <a:bodyPr lIns="50800" tIns="50800" rIns="50800" bIns="50800" anchor="ctr"/>
          <a:lstStyle>
            <a:lvl1pPr>
              <a:lnSpc>
                <a:spcPct val="100000"/>
              </a:lnSpc>
              <a:defRPr>
                <a:solidFill>
                  <a:srgbClr val="F3F1DF"/>
                </a:solidFill>
              </a:defRPr>
            </a:lvl1pPr>
          </a:lstStyle>
          <a:p>
            <a:pPr>
              <a:defRPr>
                <a:effectLst/>
              </a:defRPr>
            </a:pPr>
            <a:r>
              <a:rPr dirty="0"/>
              <a:t>90%</a:t>
            </a:r>
          </a:p>
        </p:txBody>
      </p:sp>
      <p:sp>
        <p:nvSpPr>
          <p:cNvPr id="133" name="在全世界范围内…"/>
          <p:cNvSpPr txBox="1"/>
          <p:nvPr/>
        </p:nvSpPr>
        <p:spPr>
          <a:xfrm>
            <a:off x="6245599" y="1262126"/>
            <a:ext cx="5334794" cy="1875385"/>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a:solidFill>
                  <a:srgbClr val="000000"/>
                </a:solidFill>
                <a:latin typeface="Lantinghei SC Extralight"/>
                <a:ea typeface="Lantinghei SC Extralight"/>
                <a:cs typeface="Lantinghei SC Extralight"/>
                <a:sym typeface="Lantinghei SC Extralight"/>
              </a:defRPr>
            </a:pPr>
            <a:r>
              <a:rPr sz="2400" dirty="0"/>
              <a:t>在全世界范围内</a:t>
            </a:r>
          </a:p>
          <a:p>
            <a:pPr>
              <a:defRPr>
                <a:solidFill>
                  <a:srgbClr val="000000"/>
                </a:solidFill>
                <a:latin typeface="Lantinghei SC Extralight"/>
                <a:ea typeface="Lantinghei SC Extralight"/>
                <a:cs typeface="Lantinghei SC Extralight"/>
                <a:sym typeface="Lantinghei SC Extralight"/>
              </a:defRPr>
            </a:pPr>
            <a:r>
              <a:rPr sz="2400" dirty="0"/>
              <a:t>上海港已经连续七年是</a:t>
            </a:r>
          </a:p>
          <a:p>
            <a:pPr>
              <a:defRPr>
                <a:solidFill>
                  <a:srgbClr val="000000"/>
                </a:solidFill>
                <a:latin typeface="Lantinghei SC Extralight"/>
                <a:ea typeface="Lantinghei SC Extralight"/>
                <a:cs typeface="Lantinghei SC Extralight"/>
                <a:sym typeface="Lantinghei SC Extralight"/>
              </a:defRPr>
            </a:pPr>
            <a:r>
              <a:rPr lang="zh-CN" altLang="en-US" sz="2400" dirty="0" smtClean="0"/>
              <a:t>集装箱</a:t>
            </a:r>
            <a:r>
              <a:rPr sz="2400" dirty="0" smtClean="0"/>
              <a:t>吞吐量最大的港口</a:t>
            </a:r>
            <a:endParaRPr lang="en-US" sz="2400" dirty="0" smtClean="0"/>
          </a:p>
          <a:p>
            <a:pPr>
              <a:defRPr>
                <a:solidFill>
                  <a:srgbClr val="000000"/>
                </a:solidFill>
                <a:latin typeface="Lantinghei SC Extralight"/>
                <a:ea typeface="Lantinghei SC Extralight"/>
                <a:cs typeface="Lantinghei SC Extralight"/>
                <a:sym typeface="Lantinghei SC Extralight"/>
              </a:defRPr>
            </a:pPr>
            <a:r>
              <a:rPr lang="zh-CN" altLang="en-US" sz="2400" dirty="0" smtClean="0"/>
              <a:t>中国有着世界十大集装箱港口中的七个</a:t>
            </a:r>
            <a:endParaRPr sz="2400" dirty="0"/>
          </a:p>
        </p:txBody>
      </p:sp>
      <p:sp>
        <p:nvSpPr>
          <p:cNvPr id="134" name="最小的增幅为2.5%…"/>
          <p:cNvSpPr txBox="1"/>
          <p:nvPr/>
        </p:nvSpPr>
        <p:spPr>
          <a:xfrm>
            <a:off x="7378136" y="5296485"/>
            <a:ext cx="3738203" cy="157992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marR="457200" algn="just" defTabSz="266700">
              <a:lnSpc>
                <a:spcPct val="100000"/>
              </a:lnSpc>
              <a:defRPr sz="1200">
                <a:solidFill>
                  <a:srgbClr val="000000"/>
                </a:solidFill>
                <a:effectLst/>
                <a:latin typeface="Lantinghei SC Extralight"/>
                <a:ea typeface="Lantinghei SC Extralight"/>
                <a:cs typeface="Lantinghei SC Extralight"/>
                <a:sym typeface="Lantinghei SC Extralight"/>
              </a:defRPr>
            </a:pPr>
            <a:r>
              <a:rPr sz="2400" dirty="0"/>
              <a:t>最小的增幅为2.5%</a:t>
            </a:r>
          </a:p>
          <a:p>
            <a:pPr marR="457200" algn="just" defTabSz="266700">
              <a:lnSpc>
                <a:spcPct val="100000"/>
              </a:lnSpc>
              <a:defRPr sz="1200">
                <a:solidFill>
                  <a:srgbClr val="000000"/>
                </a:solidFill>
                <a:effectLst/>
                <a:latin typeface="Lantinghei SC Extralight"/>
                <a:ea typeface="Lantinghei SC Extralight"/>
                <a:cs typeface="Lantinghei SC Extralight"/>
                <a:sym typeface="Lantinghei SC Extralight"/>
              </a:defRPr>
            </a:pPr>
            <a:r>
              <a:rPr sz="2400" dirty="0"/>
              <a:t>最大的增幅为9.2%</a:t>
            </a:r>
          </a:p>
          <a:p>
            <a:pPr marR="457200" algn="just" defTabSz="266700">
              <a:lnSpc>
                <a:spcPct val="100000"/>
              </a:lnSpc>
              <a:defRPr sz="1200">
                <a:solidFill>
                  <a:srgbClr val="000000"/>
                </a:solidFill>
                <a:effectLst/>
                <a:latin typeface="Lantinghei SC Extralight"/>
                <a:ea typeface="Lantinghei SC Extralight"/>
                <a:cs typeface="Lantinghei SC Extralight"/>
                <a:sym typeface="Lantinghei SC Extralight"/>
              </a:defRPr>
            </a:pPr>
            <a:r>
              <a:rPr sz="2400" dirty="0"/>
              <a:t>所有数据摘自</a:t>
            </a:r>
          </a:p>
          <a:p>
            <a:pPr marR="457200" algn="just" defTabSz="266700">
              <a:lnSpc>
                <a:spcPct val="100000"/>
              </a:lnSpc>
              <a:defRPr sz="1200">
                <a:solidFill>
                  <a:srgbClr val="000000"/>
                </a:solidFill>
                <a:effectLst/>
                <a:latin typeface="Lantinghei SC Extralight"/>
                <a:ea typeface="Lantinghei SC Extralight"/>
                <a:cs typeface="Lantinghei SC Extralight"/>
                <a:sym typeface="Lantinghei SC Extralight"/>
              </a:defRPr>
            </a:pPr>
            <a:r>
              <a:rPr sz="2400" dirty="0"/>
              <a:t>2016年上海市统计年鉴</a:t>
            </a:r>
          </a:p>
        </p:txBody>
      </p:sp>
      <p:pic>
        <p:nvPicPr>
          <p:cNvPr id="3" name="图片 2"/>
          <p:cNvPicPr>
            <a:picLocks noChangeAspect="1"/>
          </p:cNvPicPr>
          <p:nvPr/>
        </p:nvPicPr>
        <p:blipFill>
          <a:blip r:embed="rId4"/>
          <a:stretch>
            <a:fillRect/>
          </a:stretch>
        </p:blipFill>
        <p:spPr>
          <a:xfrm>
            <a:off x="956918" y="3749645"/>
            <a:ext cx="5067300" cy="46736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ripple/>
      </p:transition>
    </mc:Choice>
    <mc:Fallback xmlns="">
      <p:transition spd="med">
        <p:fade/>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grpId="0" nodeType="afterEffect">
                                  <p:stCondLst>
                                    <p:cond delay="0"/>
                                  </p:stCondLst>
                                  <p:childTnLst>
                                    <p:set>
                                      <p:cBhvr>
                                        <p:cTn id="6" dur="1" fill="hold">
                                          <p:stCondLst>
                                            <p:cond delay="0"/>
                                          </p:stCondLst>
                                        </p:cTn>
                                        <p:tgtEl>
                                          <p:spTgt spid="130"/>
                                        </p:tgtEl>
                                        <p:attrNameLst>
                                          <p:attrName>style.visibility</p:attrName>
                                        </p:attrNameLst>
                                      </p:cBhvr>
                                      <p:to>
                                        <p:strVal val="visible"/>
                                      </p:to>
                                    </p:set>
                                    <p:animEffect transition="in" filter="blinds(horizontal)">
                                      <p:cBhvr>
                                        <p:cTn id="7" dur="500"/>
                                        <p:tgtEl>
                                          <p:spTgt spid="130"/>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131"/>
                                        </p:tgtEl>
                                        <p:attrNameLst>
                                          <p:attrName>style.visibility</p:attrName>
                                        </p:attrNameLst>
                                      </p:cBhvr>
                                      <p:to>
                                        <p:strVal val="visible"/>
                                      </p:to>
                                    </p:set>
                                    <p:animEffect transition="in" filter="blinds(horizontal)">
                                      <p:cBhvr>
                                        <p:cTn id="11" dur="1000"/>
                                        <p:tgtEl>
                                          <p:spTgt spid="131"/>
                                        </p:tgtEl>
                                      </p:cBhvr>
                                    </p:animEffect>
                                  </p:childTnLst>
                                </p:cTn>
                              </p:par>
                            </p:childTnLst>
                          </p:cTn>
                        </p:par>
                        <p:par>
                          <p:cTn id="12" fill="hold">
                            <p:stCondLst>
                              <p:cond delay="1500"/>
                            </p:stCondLst>
                            <p:childTnLst>
                              <p:par>
                                <p:cTn id="13" presetID="3" presetClass="entr" presetSubtype="10" fill="hold" grpId="0" nodeType="afterEffect">
                                  <p:stCondLst>
                                    <p:cond delay="0"/>
                                  </p:stCondLst>
                                  <p:childTnLst>
                                    <p:set>
                                      <p:cBhvr>
                                        <p:cTn id="14" dur="1" fill="hold">
                                          <p:stCondLst>
                                            <p:cond delay="0"/>
                                          </p:stCondLst>
                                        </p:cTn>
                                        <p:tgtEl>
                                          <p:spTgt spid="133"/>
                                        </p:tgtEl>
                                        <p:attrNameLst>
                                          <p:attrName>style.visibility</p:attrName>
                                        </p:attrNameLst>
                                      </p:cBhvr>
                                      <p:to>
                                        <p:strVal val="visible"/>
                                      </p:to>
                                    </p:set>
                                    <p:animEffect transition="in" filter="blinds(horizontal)">
                                      <p:cBhvr>
                                        <p:cTn id="15" dur="1000"/>
                                        <p:tgtEl>
                                          <p:spTgt spid="133"/>
                                        </p:tgtEl>
                                      </p:cBhvr>
                                    </p:animEffect>
                                  </p:childTnLst>
                                </p:cTn>
                              </p:par>
                            </p:childTnLst>
                          </p:cTn>
                        </p:par>
                        <p:par>
                          <p:cTn id="16" fill="hold">
                            <p:stCondLst>
                              <p:cond delay="2500"/>
                            </p:stCondLst>
                            <p:childTnLst>
                              <p:par>
                                <p:cTn id="17" presetID="3" presetClass="entr" presetSubtype="10" fill="hold" nodeType="after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blinds(horizontal)">
                                      <p:cBhvr>
                                        <p:cTn id="19" dur="500"/>
                                        <p:tgtEl>
                                          <p:spTgt spid="3"/>
                                        </p:tgtEl>
                                      </p:cBhvr>
                                    </p:animEffect>
                                  </p:childTnLst>
                                </p:cTn>
                              </p:par>
                            </p:childTnLst>
                          </p:cTn>
                        </p:par>
                        <p:par>
                          <p:cTn id="20" fill="hold">
                            <p:stCondLst>
                              <p:cond delay="3000"/>
                            </p:stCondLst>
                            <p:childTnLst>
                              <p:par>
                                <p:cTn id="21" presetID="3" presetClass="entr" presetSubtype="10" fill="hold" grpId="0" nodeType="afterEffect">
                                  <p:stCondLst>
                                    <p:cond delay="0"/>
                                  </p:stCondLst>
                                  <p:childTnLst>
                                    <p:set>
                                      <p:cBhvr>
                                        <p:cTn id="22" dur="1" fill="hold">
                                          <p:stCondLst>
                                            <p:cond delay="0"/>
                                          </p:stCondLst>
                                        </p:cTn>
                                        <p:tgtEl>
                                          <p:spTgt spid="134"/>
                                        </p:tgtEl>
                                        <p:attrNameLst>
                                          <p:attrName>style.visibility</p:attrName>
                                        </p:attrNameLst>
                                      </p:cBhvr>
                                      <p:to>
                                        <p:strVal val="visible"/>
                                      </p:to>
                                    </p:set>
                                    <p:animEffect transition="in" filter="blinds(horizontal)">
                                      <p:cBhvr>
                                        <p:cTn id="23" dur="1000"/>
                                        <p:tgtEl>
                                          <p:spTgt spid="1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0" grpId="0" animBg="1"/>
      <p:bldP spid="131" grpId="0" animBg="1"/>
      <p:bldP spid="133" grpId="0" animBg="1"/>
      <p:bldP spid="13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男"/>
          <p:cNvSpPr/>
          <p:nvPr/>
        </p:nvSpPr>
        <p:spPr>
          <a:xfrm>
            <a:off x="2386976" y="1075524"/>
            <a:ext cx="567192" cy="1530463"/>
          </a:xfrm>
          <a:custGeom>
            <a:avLst/>
            <a:gdLst/>
            <a:ahLst/>
            <a:cxnLst>
              <a:cxn ang="0">
                <a:pos x="wd2" y="hd2"/>
              </a:cxn>
              <a:cxn ang="5400000">
                <a:pos x="wd2" y="hd2"/>
              </a:cxn>
              <a:cxn ang="10800000">
                <a:pos x="wd2" y="hd2"/>
              </a:cxn>
              <a:cxn ang="16200000">
                <a:pos x="wd2" y="hd2"/>
              </a:cxn>
            </a:cxnLst>
            <a:rect l="0" t="0" r="r" b="b"/>
            <a:pathLst>
              <a:path w="21547" h="21600" extrusionOk="0">
                <a:moveTo>
                  <a:pt x="10777" y="0"/>
                </a:moveTo>
                <a:cubicBezTo>
                  <a:pt x="9509" y="0"/>
                  <a:pt x="8239" y="180"/>
                  <a:pt x="7271" y="540"/>
                </a:cubicBezTo>
                <a:cubicBezTo>
                  <a:pt x="5335" y="1259"/>
                  <a:pt x="5335" y="2425"/>
                  <a:pt x="7271" y="3144"/>
                </a:cubicBezTo>
                <a:cubicBezTo>
                  <a:pt x="9206" y="3863"/>
                  <a:pt x="12348" y="3863"/>
                  <a:pt x="14284" y="3144"/>
                </a:cubicBezTo>
                <a:cubicBezTo>
                  <a:pt x="16220" y="2425"/>
                  <a:pt x="16220" y="1259"/>
                  <a:pt x="14284" y="540"/>
                </a:cubicBezTo>
                <a:cubicBezTo>
                  <a:pt x="13316" y="180"/>
                  <a:pt x="12046" y="0"/>
                  <a:pt x="10777" y="0"/>
                </a:cubicBezTo>
                <a:close/>
                <a:moveTo>
                  <a:pt x="4845" y="4060"/>
                </a:moveTo>
                <a:cubicBezTo>
                  <a:pt x="2970" y="4060"/>
                  <a:pt x="1445" y="4331"/>
                  <a:pt x="907" y="4563"/>
                </a:cubicBezTo>
                <a:cubicBezTo>
                  <a:pt x="-23" y="4963"/>
                  <a:pt x="-21" y="5438"/>
                  <a:pt x="8" y="5606"/>
                </a:cubicBezTo>
                <a:lnTo>
                  <a:pt x="8" y="12393"/>
                </a:lnTo>
                <a:cubicBezTo>
                  <a:pt x="8" y="12733"/>
                  <a:pt x="732" y="13004"/>
                  <a:pt x="1648" y="13004"/>
                </a:cubicBezTo>
                <a:cubicBezTo>
                  <a:pt x="2563" y="13004"/>
                  <a:pt x="3292" y="12728"/>
                  <a:pt x="3292" y="12393"/>
                </a:cubicBezTo>
                <a:lnTo>
                  <a:pt x="3292" y="6777"/>
                </a:lnTo>
                <a:lnTo>
                  <a:pt x="4791" y="6777"/>
                </a:lnTo>
                <a:lnTo>
                  <a:pt x="4791" y="12641"/>
                </a:lnTo>
                <a:lnTo>
                  <a:pt x="4804" y="12641"/>
                </a:lnTo>
                <a:lnTo>
                  <a:pt x="4804" y="20628"/>
                </a:lnTo>
                <a:cubicBezTo>
                  <a:pt x="4804" y="21163"/>
                  <a:pt x="5982" y="21600"/>
                  <a:pt x="7421" y="21600"/>
                </a:cubicBezTo>
                <a:cubicBezTo>
                  <a:pt x="8860" y="21600"/>
                  <a:pt x="10037" y="21163"/>
                  <a:pt x="10037" y="20628"/>
                </a:cubicBezTo>
                <a:lnTo>
                  <a:pt x="10037" y="12641"/>
                </a:lnTo>
                <a:lnTo>
                  <a:pt x="10777" y="12641"/>
                </a:lnTo>
                <a:lnTo>
                  <a:pt x="11504" y="12641"/>
                </a:lnTo>
                <a:lnTo>
                  <a:pt x="11504" y="20628"/>
                </a:lnTo>
                <a:cubicBezTo>
                  <a:pt x="11504" y="21163"/>
                  <a:pt x="12682" y="21600"/>
                  <a:pt x="14121" y="21600"/>
                </a:cubicBezTo>
                <a:cubicBezTo>
                  <a:pt x="15559" y="21600"/>
                  <a:pt x="16737" y="21163"/>
                  <a:pt x="16737" y="20628"/>
                </a:cubicBezTo>
                <a:lnTo>
                  <a:pt x="16737" y="12636"/>
                </a:lnTo>
                <a:lnTo>
                  <a:pt x="16750" y="12636"/>
                </a:lnTo>
                <a:lnTo>
                  <a:pt x="16750" y="6772"/>
                </a:lnTo>
                <a:lnTo>
                  <a:pt x="18249" y="6772"/>
                </a:lnTo>
                <a:lnTo>
                  <a:pt x="18249" y="12388"/>
                </a:lnTo>
                <a:cubicBezTo>
                  <a:pt x="18249" y="12728"/>
                  <a:pt x="18973" y="12997"/>
                  <a:pt x="19889" y="12997"/>
                </a:cubicBezTo>
                <a:cubicBezTo>
                  <a:pt x="20805" y="12997"/>
                  <a:pt x="21533" y="12723"/>
                  <a:pt x="21533" y="12388"/>
                </a:cubicBezTo>
                <a:lnTo>
                  <a:pt x="21533" y="5606"/>
                </a:lnTo>
                <a:cubicBezTo>
                  <a:pt x="21577" y="5438"/>
                  <a:pt x="21564" y="4957"/>
                  <a:pt x="20634" y="4563"/>
                </a:cubicBezTo>
                <a:cubicBezTo>
                  <a:pt x="20096" y="4336"/>
                  <a:pt x="18566" y="4060"/>
                  <a:pt x="16691" y="4060"/>
                </a:cubicBezTo>
                <a:lnTo>
                  <a:pt x="10777" y="4060"/>
                </a:lnTo>
                <a:lnTo>
                  <a:pt x="4845" y="4060"/>
                </a:lnTo>
                <a:close/>
              </a:path>
            </a:pathLst>
          </a:custGeom>
          <a:blipFill>
            <a:blip r:embed="rId3"/>
          </a:blipFill>
          <a:ln w="12700">
            <a:miter lim="400000"/>
          </a:ln>
        </p:spPr>
        <p:txBody>
          <a:bodyPr lIns="50800" tIns="50800" rIns="50800" bIns="50800" anchor="ctr"/>
          <a:lstStyle/>
          <a:p>
            <a:pPr>
              <a:lnSpc>
                <a:spcPct val="100000"/>
              </a:lnSpc>
              <a:defRPr>
                <a:solidFill>
                  <a:srgbClr val="F3F1DF"/>
                </a:solidFill>
                <a:effectLst/>
              </a:defRPr>
            </a:pPr>
            <a:endParaRPr/>
          </a:p>
        </p:txBody>
      </p:sp>
      <p:sp>
        <p:nvSpPr>
          <p:cNvPr id="137" name="女"/>
          <p:cNvSpPr/>
          <p:nvPr/>
        </p:nvSpPr>
        <p:spPr>
          <a:xfrm>
            <a:off x="3241464" y="1075157"/>
            <a:ext cx="692274" cy="1531198"/>
          </a:xfrm>
          <a:custGeom>
            <a:avLst/>
            <a:gdLst/>
            <a:ahLst/>
            <a:cxnLst>
              <a:cxn ang="0">
                <a:pos x="wd2" y="hd2"/>
              </a:cxn>
              <a:cxn ang="5400000">
                <a:pos x="wd2" y="hd2"/>
              </a:cxn>
              <a:cxn ang="10800000">
                <a:pos x="wd2" y="hd2"/>
              </a:cxn>
              <a:cxn ang="16200000">
                <a:pos x="wd2" y="hd2"/>
              </a:cxn>
            </a:cxnLst>
            <a:rect l="0" t="0" r="r" b="b"/>
            <a:pathLst>
              <a:path w="21297" h="21600" extrusionOk="0">
                <a:moveTo>
                  <a:pt x="10652" y="0"/>
                </a:moveTo>
                <a:cubicBezTo>
                  <a:pt x="9610" y="0"/>
                  <a:pt x="8570" y="182"/>
                  <a:pt x="7774" y="547"/>
                </a:cubicBezTo>
                <a:cubicBezTo>
                  <a:pt x="6184" y="1276"/>
                  <a:pt x="6184" y="2458"/>
                  <a:pt x="7774" y="3188"/>
                </a:cubicBezTo>
                <a:cubicBezTo>
                  <a:pt x="9365" y="3917"/>
                  <a:pt x="11943" y="3917"/>
                  <a:pt x="13534" y="3188"/>
                </a:cubicBezTo>
                <a:cubicBezTo>
                  <a:pt x="15124" y="2458"/>
                  <a:pt x="15124" y="1276"/>
                  <a:pt x="13534" y="547"/>
                </a:cubicBezTo>
                <a:cubicBezTo>
                  <a:pt x="12738" y="182"/>
                  <a:pt x="11695" y="0"/>
                  <a:pt x="10652" y="0"/>
                </a:cubicBezTo>
                <a:close/>
                <a:moveTo>
                  <a:pt x="7859" y="4109"/>
                </a:moveTo>
                <a:cubicBezTo>
                  <a:pt x="5671" y="4109"/>
                  <a:pt x="4499" y="4934"/>
                  <a:pt x="4153" y="5420"/>
                </a:cubicBezTo>
                <a:lnTo>
                  <a:pt x="50" y="11877"/>
                </a:lnTo>
                <a:cubicBezTo>
                  <a:pt x="-150" y="12205"/>
                  <a:pt x="268" y="12546"/>
                  <a:pt x="985" y="12638"/>
                </a:cubicBezTo>
                <a:cubicBezTo>
                  <a:pt x="1106" y="12653"/>
                  <a:pt x="1229" y="12661"/>
                  <a:pt x="1349" y="12661"/>
                </a:cubicBezTo>
                <a:cubicBezTo>
                  <a:pt x="1938" y="12661"/>
                  <a:pt x="2478" y="12482"/>
                  <a:pt x="2644" y="12209"/>
                </a:cubicBezTo>
                <a:lnTo>
                  <a:pt x="6269" y="6537"/>
                </a:lnTo>
                <a:lnTo>
                  <a:pt x="6994" y="6537"/>
                </a:lnTo>
                <a:cubicBezTo>
                  <a:pt x="6989" y="6544"/>
                  <a:pt x="6983" y="6551"/>
                  <a:pt x="6979" y="6558"/>
                </a:cubicBezTo>
                <a:lnTo>
                  <a:pt x="2405" y="14438"/>
                </a:lnTo>
                <a:cubicBezTo>
                  <a:pt x="2329" y="14570"/>
                  <a:pt x="2506" y="14676"/>
                  <a:pt x="2803" y="14676"/>
                </a:cubicBezTo>
                <a:lnTo>
                  <a:pt x="6067" y="14676"/>
                </a:lnTo>
                <a:lnTo>
                  <a:pt x="6067" y="20674"/>
                </a:lnTo>
                <a:cubicBezTo>
                  <a:pt x="6067" y="21185"/>
                  <a:pt x="6972" y="21600"/>
                  <a:pt x="8087" y="21600"/>
                </a:cubicBezTo>
                <a:cubicBezTo>
                  <a:pt x="9203" y="21600"/>
                  <a:pt x="10104" y="21185"/>
                  <a:pt x="10104" y="20674"/>
                </a:cubicBezTo>
                <a:lnTo>
                  <a:pt x="10104" y="14676"/>
                </a:lnTo>
                <a:cubicBezTo>
                  <a:pt x="10326" y="14676"/>
                  <a:pt x="10531" y="14676"/>
                  <a:pt x="10608" y="14676"/>
                </a:cubicBezTo>
                <a:cubicBezTo>
                  <a:pt x="10695" y="14676"/>
                  <a:pt x="10945" y="14676"/>
                  <a:pt x="11201" y="14676"/>
                </a:cubicBezTo>
                <a:lnTo>
                  <a:pt x="11201" y="20674"/>
                </a:lnTo>
                <a:cubicBezTo>
                  <a:pt x="11201" y="21185"/>
                  <a:pt x="12105" y="21600"/>
                  <a:pt x="13221" y="21600"/>
                </a:cubicBezTo>
                <a:cubicBezTo>
                  <a:pt x="14337" y="21600"/>
                  <a:pt x="15238" y="21185"/>
                  <a:pt x="15238" y="20674"/>
                </a:cubicBezTo>
                <a:lnTo>
                  <a:pt x="15238" y="14676"/>
                </a:lnTo>
                <a:lnTo>
                  <a:pt x="18410" y="14676"/>
                </a:lnTo>
                <a:cubicBezTo>
                  <a:pt x="18706" y="14676"/>
                  <a:pt x="18887" y="14570"/>
                  <a:pt x="18811" y="14438"/>
                </a:cubicBezTo>
                <a:lnTo>
                  <a:pt x="14237" y="6558"/>
                </a:lnTo>
                <a:cubicBezTo>
                  <a:pt x="14233" y="6551"/>
                  <a:pt x="14227" y="6544"/>
                  <a:pt x="14222" y="6537"/>
                </a:cubicBezTo>
                <a:lnTo>
                  <a:pt x="14932" y="6537"/>
                </a:lnTo>
                <a:lnTo>
                  <a:pt x="18656" y="12192"/>
                </a:lnTo>
                <a:cubicBezTo>
                  <a:pt x="18827" y="12463"/>
                  <a:pt x="19364" y="12638"/>
                  <a:pt x="19948" y="12638"/>
                </a:cubicBezTo>
                <a:cubicBezTo>
                  <a:pt x="20072" y="12638"/>
                  <a:pt x="20199" y="12631"/>
                  <a:pt x="20324" y="12614"/>
                </a:cubicBezTo>
                <a:cubicBezTo>
                  <a:pt x="21038" y="12519"/>
                  <a:pt x="21450" y="12177"/>
                  <a:pt x="21244" y="11850"/>
                </a:cubicBezTo>
                <a:lnTo>
                  <a:pt x="17037" y="5432"/>
                </a:lnTo>
                <a:lnTo>
                  <a:pt x="17022" y="5407"/>
                </a:lnTo>
                <a:cubicBezTo>
                  <a:pt x="16669" y="4924"/>
                  <a:pt x="15494" y="4112"/>
                  <a:pt x="13328" y="4112"/>
                </a:cubicBezTo>
                <a:cubicBezTo>
                  <a:pt x="13316" y="4112"/>
                  <a:pt x="13303" y="4112"/>
                  <a:pt x="13291" y="4112"/>
                </a:cubicBezTo>
                <a:lnTo>
                  <a:pt x="12768" y="4114"/>
                </a:lnTo>
                <a:cubicBezTo>
                  <a:pt x="12732" y="4113"/>
                  <a:pt x="12698" y="4109"/>
                  <a:pt x="12662" y="4109"/>
                </a:cubicBezTo>
                <a:lnTo>
                  <a:pt x="7859" y="4109"/>
                </a:lnTo>
                <a:close/>
              </a:path>
            </a:pathLst>
          </a:custGeom>
          <a:blipFill>
            <a:blip r:embed="rId3"/>
          </a:blipFill>
          <a:ln w="12700">
            <a:miter lim="400000"/>
          </a:ln>
        </p:spPr>
        <p:txBody>
          <a:bodyPr lIns="50800" tIns="50800" rIns="50800" bIns="50800" anchor="ctr"/>
          <a:lstStyle/>
          <a:p>
            <a:pPr>
              <a:lnSpc>
                <a:spcPct val="100000"/>
              </a:lnSpc>
              <a:defRPr>
                <a:solidFill>
                  <a:srgbClr val="F3F1DF"/>
                </a:solidFill>
                <a:effectLst/>
              </a:defRPr>
            </a:pPr>
            <a:endParaRPr/>
          </a:p>
        </p:txBody>
      </p:sp>
      <p:sp>
        <p:nvSpPr>
          <p:cNvPr id="138" name="人工劳动力的缺点"/>
          <p:cNvSpPr txBox="1"/>
          <p:nvPr/>
        </p:nvSpPr>
        <p:spPr>
          <a:xfrm>
            <a:off x="5226050" y="1561355"/>
            <a:ext cx="4178301" cy="8128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nSpc>
                <a:spcPct val="100000"/>
              </a:lnSpc>
              <a:defRPr sz="4000">
                <a:solidFill>
                  <a:srgbClr val="000000"/>
                </a:solidFill>
              </a:defRPr>
            </a:lvl1pPr>
          </a:lstStyle>
          <a:p>
            <a:pPr>
              <a:defRPr>
                <a:effectLst/>
              </a:defRPr>
            </a:pPr>
            <a:r>
              <a:t>人工劳动力的缺点</a:t>
            </a:r>
          </a:p>
        </p:txBody>
      </p:sp>
      <p:sp>
        <p:nvSpPr>
          <p:cNvPr id="139" name="不能24小时工作"/>
          <p:cNvSpPr txBox="1"/>
          <p:nvPr/>
        </p:nvSpPr>
        <p:spPr>
          <a:xfrm>
            <a:off x="5207793" y="5543550"/>
            <a:ext cx="3046414"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latin typeface="Lantinghei SC Extralight"/>
                <a:ea typeface="Lantinghei SC Extralight"/>
                <a:cs typeface="Lantinghei SC Extralight"/>
                <a:sym typeface="Lantinghei SC Extralight"/>
              </a:defRPr>
            </a:lvl1pPr>
          </a:lstStyle>
          <a:p>
            <a:r>
              <a:rPr dirty="0"/>
              <a:t>不能24小时工作</a:t>
            </a:r>
          </a:p>
        </p:txBody>
      </p:sp>
      <p:sp>
        <p:nvSpPr>
          <p:cNvPr id="140" name="成本逐渐增加"/>
          <p:cNvSpPr txBox="1"/>
          <p:nvPr/>
        </p:nvSpPr>
        <p:spPr>
          <a:xfrm>
            <a:off x="5353050" y="4540250"/>
            <a:ext cx="2552701"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latin typeface="Lantinghei SC Extralight"/>
                <a:ea typeface="Lantinghei SC Extralight"/>
                <a:cs typeface="Lantinghei SC Extralight"/>
                <a:sym typeface="Lantinghei SC Extralight"/>
              </a:defRPr>
            </a:lvl1pPr>
          </a:lstStyle>
          <a:p>
            <a:r>
              <a:rPr dirty="0"/>
              <a:t>成本逐渐增加</a:t>
            </a:r>
          </a:p>
        </p:txBody>
      </p:sp>
      <p:sp>
        <p:nvSpPr>
          <p:cNvPr id="141" name="需要培训"/>
          <p:cNvSpPr txBox="1"/>
          <p:nvPr/>
        </p:nvSpPr>
        <p:spPr>
          <a:xfrm>
            <a:off x="5759450" y="3536950"/>
            <a:ext cx="1739901" cy="6731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latin typeface="Lantinghei SC Extralight"/>
                <a:ea typeface="Lantinghei SC Extralight"/>
                <a:cs typeface="Lantinghei SC Extralight"/>
                <a:sym typeface="Lantinghei SC Extralight"/>
              </a:defRPr>
            </a:lvl1pPr>
          </a:lstStyle>
          <a:p>
            <a:r>
              <a:rPr dirty="0"/>
              <a:t>需要培训</a:t>
            </a:r>
          </a:p>
        </p:txBody>
      </p:sp>
    </p:spTree>
  </p:cSld>
  <p:clrMapOvr>
    <a:masterClrMapping/>
  </p:clrMapOvr>
  <mc:AlternateContent xmlns:mc="http://schemas.openxmlformats.org/markup-compatibility/2006" xmlns:p14="http://schemas.microsoft.com/office/powerpoint/2010/main">
    <mc:Choice Requires="p14">
      <p:transition spd="slow">
        <p14:ripple/>
      </p:transition>
    </mc:Choice>
    <mc:Fallback xmlns="">
      <p:transition spd="med">
        <p:fade/>
      </p:transition>
    </mc:Fallback>
  </mc:AlternateContent>
  <p:timing>
    <p:tnLst>
      <p:par>
        <p:cTn id="1" dur="indefinite" restart="never" fill="hold"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41"/>
                                        </p:tgtEl>
                                        <p:attrNameLst>
                                          <p:attrName>style.visibility</p:attrName>
                                        </p:attrNameLst>
                                      </p:cBhvr>
                                      <p:to>
                                        <p:strVal val="visible"/>
                                      </p:to>
                                    </p:set>
                                    <p:animEffect transition="in" filter="blinds(horizontal)">
                                      <p:cBhvr>
                                        <p:cTn id="7" dur="500"/>
                                        <p:tgtEl>
                                          <p:spTgt spid="141"/>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140"/>
                                        </p:tgtEl>
                                        <p:attrNameLst>
                                          <p:attrName>style.visibility</p:attrName>
                                        </p:attrNameLst>
                                      </p:cBhvr>
                                      <p:to>
                                        <p:strVal val="visible"/>
                                      </p:to>
                                    </p:set>
                                    <p:animEffect transition="in" filter="blinds(horizontal)">
                                      <p:cBhvr>
                                        <p:cTn id="11" dur="1000"/>
                                        <p:tgtEl>
                                          <p:spTgt spid="140"/>
                                        </p:tgtEl>
                                      </p:cBhvr>
                                    </p:animEffect>
                                  </p:childTnLst>
                                </p:cTn>
                              </p:par>
                            </p:childTnLst>
                          </p:cTn>
                        </p:par>
                        <p:par>
                          <p:cTn id="12" fill="hold">
                            <p:stCondLst>
                              <p:cond delay="1500"/>
                            </p:stCondLst>
                            <p:childTnLst>
                              <p:par>
                                <p:cTn id="13" presetID="3" presetClass="entr" presetSubtype="10" fill="hold" grpId="0" nodeType="afterEffect">
                                  <p:stCondLst>
                                    <p:cond delay="0"/>
                                  </p:stCondLst>
                                  <p:childTnLst>
                                    <p:set>
                                      <p:cBhvr>
                                        <p:cTn id="14" dur="1" fill="hold">
                                          <p:stCondLst>
                                            <p:cond delay="0"/>
                                          </p:stCondLst>
                                        </p:cTn>
                                        <p:tgtEl>
                                          <p:spTgt spid="139"/>
                                        </p:tgtEl>
                                        <p:attrNameLst>
                                          <p:attrName>style.visibility</p:attrName>
                                        </p:attrNameLst>
                                      </p:cBhvr>
                                      <p:to>
                                        <p:strVal val="visible"/>
                                      </p:to>
                                    </p:set>
                                    <p:animEffect transition="in" filter="blinds(horizontal)">
                                      <p:cBhvr>
                                        <p:cTn id="15" dur="1000"/>
                                        <p:tgtEl>
                                          <p:spTgt spid="1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9" grpId="0" animBg="1"/>
      <p:bldP spid="140" grpId="0" animBg="1"/>
      <p:bldP spid="141"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8" name="智能化码头"/>
          <p:cNvSpPr txBox="1"/>
          <p:nvPr/>
        </p:nvSpPr>
        <p:spPr>
          <a:xfrm>
            <a:off x="4921249" y="4400550"/>
            <a:ext cx="3162301" cy="95250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800"/>
            </a:lvl1pPr>
          </a:lstStyle>
          <a:p>
            <a:pPr>
              <a:defRPr>
                <a:effectLst/>
              </a:defRPr>
            </a:pPr>
            <a:r>
              <a:rPr dirty="0"/>
              <a:t>智能化码头</a:t>
            </a:r>
          </a:p>
        </p:txBody>
      </p:sp>
      <p:sp>
        <p:nvSpPr>
          <p:cNvPr id="149" name="ACT"/>
          <p:cNvSpPr txBox="1"/>
          <p:nvPr/>
        </p:nvSpPr>
        <p:spPr>
          <a:xfrm>
            <a:off x="5660231" y="4362449"/>
            <a:ext cx="1684338" cy="10287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400"/>
            </a:lvl1pPr>
          </a:lstStyle>
          <a:p>
            <a:r>
              <a:rPr dirty="0"/>
              <a:t>ACT</a:t>
            </a:r>
          </a:p>
        </p:txBody>
      </p:sp>
    </p:spTree>
  </p:cSld>
  <p:clrMapOvr>
    <a:masterClrMapping/>
  </p:clrMapOvr>
  <p:transition spd="med" advClick="0" advTm="0"/>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149"/>
                                        </p:tgtEl>
                                        <p:attrNameLst>
                                          <p:attrName>style.visibility</p:attrName>
                                        </p:attrNameLst>
                                      </p:cBhvr>
                                      <p:to>
                                        <p:strVal val="visible"/>
                                      </p:to>
                                    </p:set>
                                    <p:anim calcmode="lin" valueType="num">
                                      <p:cBhvr additive="base">
                                        <p:cTn id="7" dur="1000" fill="hold"/>
                                        <p:tgtEl>
                                          <p:spTgt spid="149"/>
                                        </p:tgtEl>
                                        <p:attrNameLst>
                                          <p:attrName>ppt_x</p:attrName>
                                        </p:attrNameLst>
                                      </p:cBhvr>
                                      <p:tavLst>
                                        <p:tav tm="0">
                                          <p:val>
                                            <p:strVal val="0-#ppt_w/2"/>
                                          </p:val>
                                        </p:tav>
                                        <p:tav tm="100000">
                                          <p:val>
                                            <p:strVal val="#ppt_x"/>
                                          </p:val>
                                        </p:tav>
                                      </p:tavLst>
                                    </p:anim>
                                    <p:anim calcmode="lin" valueType="num">
                                      <p:cBhvr additive="base">
                                        <p:cTn id="8" dur="1000" fill="hold"/>
                                        <p:tgtEl>
                                          <p:spTgt spid="149"/>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xit" presetSubtype="2" fill="hold" grpId="1" nodeType="clickEffect">
                                  <p:stCondLst>
                                    <p:cond delay="1000"/>
                                  </p:stCondLst>
                                  <p:childTnLst>
                                    <p:anim calcmode="lin" valueType="num">
                                      <p:cBhvr additive="base">
                                        <p:cTn id="12" dur="1000"/>
                                        <p:tgtEl>
                                          <p:spTgt spid="149"/>
                                        </p:tgtEl>
                                        <p:attrNameLst>
                                          <p:attrName>ppt_x</p:attrName>
                                        </p:attrNameLst>
                                      </p:cBhvr>
                                      <p:tavLst>
                                        <p:tav tm="0">
                                          <p:val>
                                            <p:strVal val="ppt_x"/>
                                          </p:val>
                                        </p:tav>
                                        <p:tav tm="100000">
                                          <p:val>
                                            <p:strVal val="1+ppt_w/2"/>
                                          </p:val>
                                        </p:tav>
                                      </p:tavLst>
                                    </p:anim>
                                    <p:anim calcmode="lin" valueType="num">
                                      <p:cBhvr additive="base">
                                        <p:cTn id="13" dur="1000"/>
                                        <p:tgtEl>
                                          <p:spTgt spid="149"/>
                                        </p:tgtEl>
                                        <p:attrNameLst>
                                          <p:attrName>ppt_y</p:attrName>
                                        </p:attrNameLst>
                                      </p:cBhvr>
                                      <p:tavLst>
                                        <p:tav tm="0">
                                          <p:val>
                                            <p:strVal val="ppt_y"/>
                                          </p:val>
                                        </p:tav>
                                        <p:tav tm="100000">
                                          <p:val>
                                            <p:strVal val="ppt_y"/>
                                          </p:val>
                                        </p:tav>
                                      </p:tavLst>
                                    </p:anim>
                                    <p:set>
                                      <p:cBhvr>
                                        <p:cTn id="14" dur="1" fill="hold">
                                          <p:stCondLst>
                                            <p:cond delay="999"/>
                                          </p:stCondLst>
                                        </p:cTn>
                                        <p:tgtEl>
                                          <p:spTgt spid="149"/>
                                        </p:tgtEl>
                                        <p:attrNameLst>
                                          <p:attrName>style.visibility</p:attrName>
                                        </p:attrNameLst>
                                      </p:cBhvr>
                                      <p:to>
                                        <p:strVal val="hidden"/>
                                      </p:to>
                                    </p:set>
                                  </p:childTnLst>
                                </p:cTn>
                              </p:par>
                            </p:childTnLst>
                          </p:cTn>
                        </p:par>
                        <p:par>
                          <p:cTn id="15" fill="hold">
                            <p:stCondLst>
                              <p:cond delay="2000"/>
                            </p:stCondLst>
                            <p:childTnLst>
                              <p:par>
                                <p:cTn id="16" presetID="2" presetClass="entr" presetSubtype="8" fill="hold" grpId="0" nodeType="afterEffect">
                                  <p:stCondLst>
                                    <p:cond delay="0"/>
                                  </p:stCondLst>
                                  <p:childTnLst>
                                    <p:set>
                                      <p:cBhvr>
                                        <p:cTn id="17" dur="1" fill="hold">
                                          <p:stCondLst>
                                            <p:cond delay="0"/>
                                          </p:stCondLst>
                                        </p:cTn>
                                        <p:tgtEl>
                                          <p:spTgt spid="148"/>
                                        </p:tgtEl>
                                        <p:attrNameLst>
                                          <p:attrName>style.visibility</p:attrName>
                                        </p:attrNameLst>
                                      </p:cBhvr>
                                      <p:to>
                                        <p:strVal val="visible"/>
                                      </p:to>
                                    </p:set>
                                    <p:anim calcmode="lin" valueType="num">
                                      <p:cBhvr additive="base">
                                        <p:cTn id="18" dur="1000" fill="hold"/>
                                        <p:tgtEl>
                                          <p:spTgt spid="148"/>
                                        </p:tgtEl>
                                        <p:attrNameLst>
                                          <p:attrName>ppt_x</p:attrName>
                                        </p:attrNameLst>
                                      </p:cBhvr>
                                      <p:tavLst>
                                        <p:tav tm="0">
                                          <p:val>
                                            <p:strVal val="0-#ppt_w/2"/>
                                          </p:val>
                                        </p:tav>
                                        <p:tav tm="100000">
                                          <p:val>
                                            <p:strVal val="#ppt_x"/>
                                          </p:val>
                                        </p:tav>
                                      </p:tavLst>
                                    </p:anim>
                                    <p:anim calcmode="lin" valueType="num">
                                      <p:cBhvr additive="base">
                                        <p:cTn id="19" dur="1000" fill="hold"/>
                                        <p:tgtEl>
                                          <p:spTgt spid="148"/>
                                        </p:tgtEl>
                                        <p:attrNameLst>
                                          <p:attrName>ppt_y</p:attrName>
                                        </p:attrNameLst>
                                      </p:cBhvr>
                                      <p:tavLst>
                                        <p:tav tm="0">
                                          <p:val>
                                            <p:strVal val="#ppt_y"/>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xit" presetSubtype="2" fill="hold" grpId="1" nodeType="clickEffect">
                                  <p:stCondLst>
                                    <p:cond delay="1000"/>
                                  </p:stCondLst>
                                  <p:childTnLst>
                                    <p:anim calcmode="lin" valueType="num">
                                      <p:cBhvr additive="base">
                                        <p:cTn id="23" dur="1000"/>
                                        <p:tgtEl>
                                          <p:spTgt spid="148"/>
                                        </p:tgtEl>
                                        <p:attrNameLst>
                                          <p:attrName>ppt_x</p:attrName>
                                        </p:attrNameLst>
                                      </p:cBhvr>
                                      <p:tavLst>
                                        <p:tav tm="0">
                                          <p:val>
                                            <p:strVal val="ppt_x"/>
                                          </p:val>
                                        </p:tav>
                                        <p:tav tm="100000">
                                          <p:val>
                                            <p:strVal val="1+ppt_w/2"/>
                                          </p:val>
                                        </p:tav>
                                      </p:tavLst>
                                    </p:anim>
                                    <p:anim calcmode="lin" valueType="num">
                                      <p:cBhvr additive="base">
                                        <p:cTn id="24" dur="1000"/>
                                        <p:tgtEl>
                                          <p:spTgt spid="148"/>
                                        </p:tgtEl>
                                        <p:attrNameLst>
                                          <p:attrName>ppt_y</p:attrName>
                                        </p:attrNameLst>
                                      </p:cBhvr>
                                      <p:tavLst>
                                        <p:tav tm="0">
                                          <p:val>
                                            <p:strVal val="ppt_y"/>
                                          </p:val>
                                        </p:tav>
                                        <p:tav tm="100000">
                                          <p:val>
                                            <p:strVal val="ppt_y"/>
                                          </p:val>
                                        </p:tav>
                                      </p:tavLst>
                                    </p:anim>
                                    <p:set>
                                      <p:cBhvr>
                                        <p:cTn id="25" dur="1" fill="hold">
                                          <p:stCondLst>
                                            <p:cond delay="999"/>
                                          </p:stCondLst>
                                        </p:cTn>
                                        <p:tgtEl>
                                          <p:spTgt spid="14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8" grpId="0" animBg="1"/>
      <p:bldP spid="148" grpId="1" animBg="1"/>
      <p:bldP spid="149" grpId="0" animBg="1"/>
      <p:bldP spid="149" grpId="1"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像" descr="图像"/>
          <p:cNvPicPr>
            <a:picLocks noChangeAspect="1"/>
          </p:cNvPicPr>
          <p:nvPr/>
        </p:nvPicPr>
        <p:blipFill>
          <a:blip r:embed="rId3">
            <a:extLst/>
          </a:blip>
          <a:stretch>
            <a:fillRect/>
          </a:stretch>
        </p:blipFill>
        <p:spPr>
          <a:xfrm>
            <a:off x="2086050" y="795061"/>
            <a:ext cx="8832700" cy="8163478"/>
          </a:xfrm>
          <a:prstGeom prst="rect">
            <a:avLst/>
          </a:prstGeom>
          <a:ln w="12700">
            <a:miter lim="400000"/>
          </a:ln>
        </p:spPr>
      </p:pic>
    </p:spTree>
    <p:extLst>
      <p:ext uri="{BB962C8B-B14F-4D97-AF65-F5344CB8AC3E}">
        <p14:creationId xmlns:p14="http://schemas.microsoft.com/office/powerpoint/2010/main" val="258277895"/>
      </p:ext>
    </p:extLst>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 name="屏幕快照 2017-12-03 下午10.09.31.png" descr="屏幕快照 2017-12-03 下午10.09.31.png"/>
          <p:cNvPicPr>
            <a:picLocks noChangeAspect="1"/>
          </p:cNvPicPr>
          <p:nvPr/>
        </p:nvPicPr>
        <p:blipFill>
          <a:blip r:embed="rId3">
            <a:extLst/>
          </a:blip>
          <a:stretch>
            <a:fillRect/>
          </a:stretch>
        </p:blipFill>
        <p:spPr>
          <a:xfrm>
            <a:off x="1035050" y="1038673"/>
            <a:ext cx="5242802" cy="3188989"/>
          </a:xfrm>
          <a:prstGeom prst="rect">
            <a:avLst/>
          </a:prstGeom>
          <a:ln w="12700">
            <a:miter lim="400000"/>
          </a:ln>
        </p:spPr>
      </p:pic>
      <p:pic>
        <p:nvPicPr>
          <p:cNvPr id="144" name="屏幕快照 2017-12-03 下午10.09.51.png" descr="屏幕快照 2017-12-03 下午10.09.51.png"/>
          <p:cNvPicPr>
            <a:picLocks noChangeAspect="1"/>
          </p:cNvPicPr>
          <p:nvPr/>
        </p:nvPicPr>
        <p:blipFill>
          <a:blip r:embed="rId4">
            <a:extLst/>
          </a:blip>
          <a:stretch>
            <a:fillRect/>
          </a:stretch>
        </p:blipFill>
        <p:spPr>
          <a:xfrm>
            <a:off x="6722963" y="1038673"/>
            <a:ext cx="5587786" cy="3188989"/>
          </a:xfrm>
          <a:prstGeom prst="rect">
            <a:avLst/>
          </a:prstGeom>
          <a:ln w="12700">
            <a:miter lim="400000"/>
          </a:ln>
        </p:spPr>
      </p:pic>
      <p:pic>
        <p:nvPicPr>
          <p:cNvPr id="145" name="屏幕快照 2017-12-03 下午10.10.04.png" descr="屏幕快照 2017-12-03 下午10.10.04.png"/>
          <p:cNvPicPr>
            <a:picLocks noChangeAspect="1"/>
          </p:cNvPicPr>
          <p:nvPr/>
        </p:nvPicPr>
        <p:blipFill>
          <a:blip r:embed="rId5">
            <a:extLst/>
          </a:blip>
          <a:stretch>
            <a:fillRect/>
          </a:stretch>
        </p:blipFill>
        <p:spPr>
          <a:xfrm>
            <a:off x="3530004" y="5308452"/>
            <a:ext cx="5454662" cy="3188990"/>
          </a:xfrm>
          <a:prstGeom prst="rect">
            <a:avLst/>
          </a:prstGeom>
          <a:ln w="12700">
            <a:miter lim="400000"/>
          </a:ln>
        </p:spPr>
      </p:pic>
    </p:spTree>
  </p:cSld>
  <p:clrMapOvr>
    <a:masterClrMapping/>
  </p:clrMapOvr>
  <p:transition spd="med"/>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 fill="hold">
                                          <p:stCondLst>
                                            <p:cond delay="0"/>
                                          </p:stCondLst>
                                        </p:cTn>
                                        <p:tgtEl>
                                          <p:spTgt spid="143"/>
                                        </p:tgtEl>
                                        <p:attrNameLst>
                                          <p:attrName>style.visibility</p:attrName>
                                        </p:attrNameLst>
                                      </p:cBhvr>
                                      <p:to>
                                        <p:strVal val="visible"/>
                                      </p:to>
                                    </p:set>
                                    <p:animEffect transition="in" filter="blinds(horizontal)">
                                      <p:cBhvr>
                                        <p:cTn id="7" dur="500"/>
                                        <p:tgtEl>
                                          <p:spTgt spid="143"/>
                                        </p:tgtEl>
                                      </p:cBhvr>
                                    </p:animEffect>
                                  </p:childTnLst>
                                </p:cTn>
                              </p:par>
                            </p:childTnLst>
                          </p:cTn>
                        </p:par>
                        <p:par>
                          <p:cTn id="8" fill="hold">
                            <p:stCondLst>
                              <p:cond delay="500"/>
                            </p:stCondLst>
                            <p:childTnLst>
                              <p:par>
                                <p:cTn id="9" presetID="3" presetClass="entr" presetSubtype="10" fill="hold" nodeType="afterEffect">
                                  <p:stCondLst>
                                    <p:cond delay="0"/>
                                  </p:stCondLst>
                                  <p:childTnLst>
                                    <p:set>
                                      <p:cBhvr>
                                        <p:cTn id="10" dur="1" fill="hold">
                                          <p:stCondLst>
                                            <p:cond delay="0"/>
                                          </p:stCondLst>
                                        </p:cTn>
                                        <p:tgtEl>
                                          <p:spTgt spid="144"/>
                                        </p:tgtEl>
                                        <p:attrNameLst>
                                          <p:attrName>style.visibility</p:attrName>
                                        </p:attrNameLst>
                                      </p:cBhvr>
                                      <p:to>
                                        <p:strVal val="visible"/>
                                      </p:to>
                                    </p:set>
                                    <p:animEffect transition="in" filter="blinds(horizontal)">
                                      <p:cBhvr>
                                        <p:cTn id="11" dur="1000"/>
                                        <p:tgtEl>
                                          <p:spTgt spid="144"/>
                                        </p:tgtEl>
                                      </p:cBhvr>
                                    </p:animEffect>
                                  </p:childTnLst>
                                </p:cTn>
                              </p:par>
                            </p:childTnLst>
                          </p:cTn>
                        </p:par>
                        <p:par>
                          <p:cTn id="12" fill="hold">
                            <p:stCondLst>
                              <p:cond delay="1500"/>
                            </p:stCondLst>
                            <p:childTnLst>
                              <p:par>
                                <p:cTn id="13" presetID="3" presetClass="entr" presetSubtype="10" fill="hold" nodeType="afterEffect">
                                  <p:stCondLst>
                                    <p:cond delay="0"/>
                                  </p:stCondLst>
                                  <p:childTnLst>
                                    <p:set>
                                      <p:cBhvr>
                                        <p:cTn id="14" dur="1" fill="hold">
                                          <p:stCondLst>
                                            <p:cond delay="0"/>
                                          </p:stCondLst>
                                        </p:cTn>
                                        <p:tgtEl>
                                          <p:spTgt spid="145"/>
                                        </p:tgtEl>
                                        <p:attrNameLst>
                                          <p:attrName>style.visibility</p:attrName>
                                        </p:attrNameLst>
                                      </p:cBhvr>
                                      <p:to>
                                        <p:strVal val="visible"/>
                                      </p:to>
                                    </p:set>
                                    <p:animEffect transition="in" filter="blinds(horizontal)">
                                      <p:cBhvr>
                                        <p:cTn id="15" dur="1000"/>
                                        <p:tgtEl>
                                          <p:spTgt spid="1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1" name="AGV主要研究工作"/>
          <p:cNvSpPr txBox="1"/>
          <p:nvPr/>
        </p:nvSpPr>
        <p:spPr>
          <a:xfrm>
            <a:off x="3589536" y="1377950"/>
            <a:ext cx="5825729" cy="1054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400">
                <a:latin typeface="Lantinghei SC Extralight"/>
                <a:ea typeface="Lantinghei SC Extralight"/>
                <a:cs typeface="Lantinghei SC Extralight"/>
                <a:sym typeface="Lantinghei SC Extralight"/>
              </a:defRPr>
            </a:lvl1pPr>
          </a:lstStyle>
          <a:p>
            <a:r>
              <a:rPr dirty="0"/>
              <a:t>AGV主要研究工作</a:t>
            </a:r>
          </a:p>
        </p:txBody>
      </p:sp>
      <p:sp>
        <p:nvSpPr>
          <p:cNvPr id="152" name="Dispatch：指派问题"/>
          <p:cNvSpPr txBox="1"/>
          <p:nvPr/>
        </p:nvSpPr>
        <p:spPr>
          <a:xfrm>
            <a:off x="4570412" y="4044950"/>
            <a:ext cx="3863976"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latin typeface="Lantinghei SC Extralight"/>
                <a:ea typeface="Lantinghei SC Extralight"/>
                <a:cs typeface="Lantinghei SC Extralight"/>
                <a:sym typeface="Lantinghei SC Extralight"/>
              </a:defRPr>
            </a:lvl1pPr>
          </a:lstStyle>
          <a:p>
            <a:r>
              <a:rPr dirty="0"/>
              <a:t>Dispatch：指派问题</a:t>
            </a:r>
          </a:p>
        </p:txBody>
      </p:sp>
      <p:sp>
        <p:nvSpPr>
          <p:cNvPr id="153" name="Rout：路径规划问题"/>
          <p:cNvSpPr txBox="1"/>
          <p:nvPr/>
        </p:nvSpPr>
        <p:spPr>
          <a:xfrm>
            <a:off x="4416893" y="5228539"/>
            <a:ext cx="4171014" cy="69352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latin typeface="Lantinghei SC Extralight"/>
                <a:ea typeface="Lantinghei SC Extralight"/>
                <a:cs typeface="Lantinghei SC Extralight"/>
                <a:sym typeface="Lantinghei SC Extralight"/>
              </a:defRPr>
            </a:lvl1pPr>
          </a:lstStyle>
          <a:p>
            <a:pPr>
              <a:defRPr>
                <a:effectLst/>
              </a:defRPr>
            </a:pPr>
            <a:r>
              <a:rPr dirty="0" smtClean="0"/>
              <a:t>Rout</a:t>
            </a:r>
            <a:r>
              <a:rPr lang="en-US" dirty="0" smtClean="0"/>
              <a:t>e</a:t>
            </a:r>
            <a:r>
              <a:rPr dirty="0" smtClean="0"/>
              <a:t>：</a:t>
            </a:r>
            <a:r>
              <a:rPr dirty="0"/>
              <a:t>路径规划问题</a:t>
            </a:r>
          </a:p>
        </p:txBody>
      </p:sp>
      <p:sp>
        <p:nvSpPr>
          <p:cNvPr id="154" name="Schedule：时间安排问题"/>
          <p:cNvSpPr txBox="1"/>
          <p:nvPr/>
        </p:nvSpPr>
        <p:spPr>
          <a:xfrm>
            <a:off x="4106862" y="6432550"/>
            <a:ext cx="4791076"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latin typeface="Lantinghei SC Extralight"/>
                <a:ea typeface="Lantinghei SC Extralight"/>
                <a:cs typeface="Lantinghei SC Extralight"/>
                <a:sym typeface="Lantinghei SC Extralight"/>
              </a:defRPr>
            </a:lvl1pPr>
          </a:lstStyle>
          <a:p>
            <a:r>
              <a:rPr dirty="0"/>
              <a:t>Schedule：时间安排问题</a:t>
            </a:r>
          </a:p>
        </p:txBody>
      </p:sp>
    </p:spTree>
    <p:extLst>
      <p:ext uri="{BB962C8B-B14F-4D97-AF65-F5344CB8AC3E}">
        <p14:creationId xmlns:p14="http://schemas.microsoft.com/office/powerpoint/2010/main" val="2118637696"/>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2"/>
                                        </p:tgtEl>
                                        <p:attrNameLst>
                                          <p:attrName>style.visibility</p:attrName>
                                        </p:attrNameLst>
                                      </p:cBhvr>
                                      <p:to>
                                        <p:strVal val="visible"/>
                                      </p:to>
                                    </p:set>
                                    <p:animEffect transition="in" filter="blinds(horizontal)">
                                      <p:cBhvr>
                                        <p:cTn id="7" dur="1000"/>
                                        <p:tgtEl>
                                          <p:spTgt spid="152"/>
                                        </p:tgtEl>
                                      </p:cBhvr>
                                    </p:animEffect>
                                  </p:childTnLst>
                                </p:cTn>
                              </p:par>
                            </p:childTnLst>
                          </p:cTn>
                        </p:par>
                        <p:par>
                          <p:cTn id="8" fill="hold">
                            <p:stCondLst>
                              <p:cond delay="1000"/>
                            </p:stCondLst>
                            <p:childTnLst>
                              <p:par>
                                <p:cTn id="9" presetID="3" presetClass="entr" presetSubtype="10" fill="hold" grpId="0" nodeType="afterEffect">
                                  <p:stCondLst>
                                    <p:cond delay="0"/>
                                  </p:stCondLst>
                                  <p:childTnLst>
                                    <p:set>
                                      <p:cBhvr>
                                        <p:cTn id="10" dur="1" fill="hold">
                                          <p:stCondLst>
                                            <p:cond delay="0"/>
                                          </p:stCondLst>
                                        </p:cTn>
                                        <p:tgtEl>
                                          <p:spTgt spid="153"/>
                                        </p:tgtEl>
                                        <p:attrNameLst>
                                          <p:attrName>style.visibility</p:attrName>
                                        </p:attrNameLst>
                                      </p:cBhvr>
                                      <p:to>
                                        <p:strVal val="visible"/>
                                      </p:to>
                                    </p:set>
                                    <p:animEffect transition="in" filter="blinds(horizontal)">
                                      <p:cBhvr>
                                        <p:cTn id="11" dur="1000"/>
                                        <p:tgtEl>
                                          <p:spTgt spid="153"/>
                                        </p:tgtEl>
                                      </p:cBhvr>
                                    </p:animEffect>
                                  </p:childTnLst>
                                </p:cTn>
                              </p:par>
                            </p:childTnLst>
                          </p:cTn>
                        </p:par>
                        <p:par>
                          <p:cTn id="12" fill="hold">
                            <p:stCondLst>
                              <p:cond delay="2000"/>
                            </p:stCondLst>
                            <p:childTnLst>
                              <p:par>
                                <p:cTn id="13" presetID="3" presetClass="entr" presetSubtype="10" fill="hold" grpId="0" nodeType="afterEffect">
                                  <p:stCondLst>
                                    <p:cond delay="0"/>
                                  </p:stCondLst>
                                  <p:childTnLst>
                                    <p:set>
                                      <p:cBhvr>
                                        <p:cTn id="14" dur="1" fill="hold">
                                          <p:stCondLst>
                                            <p:cond delay="0"/>
                                          </p:stCondLst>
                                        </p:cTn>
                                        <p:tgtEl>
                                          <p:spTgt spid="154"/>
                                        </p:tgtEl>
                                        <p:attrNameLst>
                                          <p:attrName>style.visibility</p:attrName>
                                        </p:attrNameLst>
                                      </p:cBhvr>
                                      <p:to>
                                        <p:strVal val="visible"/>
                                      </p:to>
                                    </p:set>
                                    <p:animEffect transition="in" filter="blinds(horizontal)">
                                      <p:cBhvr>
                                        <p:cTn id="15" dur="1000"/>
                                        <p:tgtEl>
                                          <p:spTgt spid="1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2" grpId="0" animBg="1"/>
      <p:bldP spid="153" grpId="0" animBg="1"/>
      <p:bldP spid="154"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6" name="Dispatch"/>
          <p:cNvSpPr txBox="1"/>
          <p:nvPr/>
        </p:nvSpPr>
        <p:spPr>
          <a:xfrm>
            <a:off x="4995961" y="1549400"/>
            <a:ext cx="3012878" cy="1054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400">
                <a:latin typeface="Lantinghei SC Extralight"/>
                <a:ea typeface="Lantinghei SC Extralight"/>
                <a:cs typeface="Lantinghei SC Extralight"/>
                <a:sym typeface="Lantinghei SC Extralight"/>
              </a:defRPr>
            </a:lvl1pPr>
          </a:lstStyle>
          <a:p>
            <a:r>
              <a:rPr dirty="0"/>
              <a:t>Dispatch</a:t>
            </a:r>
          </a:p>
        </p:txBody>
      </p:sp>
      <p:sp>
        <p:nvSpPr>
          <p:cNvPr id="157" name="启发式算法"/>
          <p:cNvSpPr txBox="1"/>
          <p:nvPr/>
        </p:nvSpPr>
        <p:spPr>
          <a:xfrm>
            <a:off x="3333749" y="3956050"/>
            <a:ext cx="2146301"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latin typeface="Lantinghei SC Extralight"/>
                <a:ea typeface="Lantinghei SC Extralight"/>
                <a:cs typeface="Lantinghei SC Extralight"/>
                <a:sym typeface="Lantinghei SC Extralight"/>
              </a:defRPr>
            </a:lvl1pPr>
          </a:lstStyle>
          <a:p>
            <a:r>
              <a:rPr dirty="0"/>
              <a:t>启发式算法</a:t>
            </a:r>
          </a:p>
        </p:txBody>
      </p:sp>
      <p:sp>
        <p:nvSpPr>
          <p:cNvPr id="158" name="箭头"/>
          <p:cNvSpPr/>
          <p:nvPr/>
        </p:nvSpPr>
        <p:spPr>
          <a:xfrm>
            <a:off x="5646588" y="4013200"/>
            <a:ext cx="789534" cy="558800"/>
          </a:xfrm>
          <a:prstGeom prst="rightArrow">
            <a:avLst>
              <a:gd name="adj1" fmla="val 32000"/>
              <a:gd name="adj2" fmla="val 108955"/>
            </a:avLst>
          </a:prstGeom>
          <a:blipFill>
            <a:blip r:embed="rId2"/>
          </a:blipFill>
          <a:ln w="12700">
            <a:miter lim="400000"/>
          </a:ln>
        </p:spPr>
        <p:txBody>
          <a:bodyPr lIns="50800" tIns="50800" rIns="50800" bIns="50800" anchor="ctr"/>
          <a:lstStyle/>
          <a:p>
            <a:pPr>
              <a:lnSpc>
                <a:spcPct val="100000"/>
              </a:lnSpc>
              <a:defRPr>
                <a:solidFill>
                  <a:srgbClr val="F3F1DF"/>
                </a:solidFill>
                <a:effectLst/>
                <a:latin typeface="Lantinghei SC Extralight"/>
                <a:ea typeface="Lantinghei SC Extralight"/>
                <a:cs typeface="Lantinghei SC Extralight"/>
                <a:sym typeface="Lantinghei SC Extralight"/>
              </a:defRPr>
            </a:pPr>
            <a:endParaRPr/>
          </a:p>
        </p:txBody>
      </p:sp>
      <p:sp>
        <p:nvSpPr>
          <p:cNvPr id="159" name="单目标启发式算法"/>
          <p:cNvSpPr txBox="1"/>
          <p:nvPr/>
        </p:nvSpPr>
        <p:spPr>
          <a:xfrm>
            <a:off x="6305549" y="3181350"/>
            <a:ext cx="3365501"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latin typeface="Lantinghei SC Extralight"/>
                <a:ea typeface="Lantinghei SC Extralight"/>
                <a:cs typeface="Lantinghei SC Extralight"/>
                <a:sym typeface="Lantinghei SC Extralight"/>
              </a:defRPr>
            </a:lvl1pPr>
          </a:lstStyle>
          <a:p>
            <a:r>
              <a:t>单目标启发式算法</a:t>
            </a:r>
          </a:p>
        </p:txBody>
      </p:sp>
      <p:sp>
        <p:nvSpPr>
          <p:cNvPr id="160" name="多目标启发式算法"/>
          <p:cNvSpPr txBox="1"/>
          <p:nvPr/>
        </p:nvSpPr>
        <p:spPr>
          <a:xfrm>
            <a:off x="6305549" y="4730750"/>
            <a:ext cx="3365501"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latin typeface="Lantinghei SC Extralight"/>
                <a:ea typeface="Lantinghei SC Extralight"/>
                <a:cs typeface="Lantinghei SC Extralight"/>
                <a:sym typeface="Lantinghei SC Extralight"/>
              </a:defRPr>
            </a:lvl1pPr>
          </a:lstStyle>
          <a:p>
            <a:r>
              <a:t>多目标启发式算法</a:t>
            </a:r>
          </a:p>
        </p:txBody>
      </p:sp>
      <p:sp>
        <p:nvSpPr>
          <p:cNvPr id="161" name="人工神经网络"/>
          <p:cNvSpPr txBox="1"/>
          <p:nvPr/>
        </p:nvSpPr>
        <p:spPr>
          <a:xfrm>
            <a:off x="5226050" y="6153150"/>
            <a:ext cx="2552701"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latin typeface="Lantinghei SC Extralight"/>
                <a:ea typeface="Lantinghei SC Extralight"/>
                <a:cs typeface="Lantinghei SC Extralight"/>
                <a:sym typeface="Lantinghei SC Extralight"/>
              </a:defRPr>
            </a:lvl1pPr>
          </a:lstStyle>
          <a:p>
            <a:r>
              <a:t>人工神经网络</a:t>
            </a:r>
          </a:p>
        </p:txBody>
      </p:sp>
      <p:sp>
        <p:nvSpPr>
          <p:cNvPr id="162" name="遗传算法"/>
          <p:cNvSpPr txBox="1"/>
          <p:nvPr/>
        </p:nvSpPr>
        <p:spPr>
          <a:xfrm>
            <a:off x="5632449" y="7531100"/>
            <a:ext cx="1739901" cy="6731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latin typeface="Lantinghei SC Extralight"/>
                <a:ea typeface="Lantinghei SC Extralight"/>
                <a:cs typeface="Lantinghei SC Extralight"/>
                <a:sym typeface="Lantinghei SC Extralight"/>
              </a:defRPr>
            </a:lvl1pPr>
          </a:lstStyle>
          <a:p>
            <a:r>
              <a:t>遗传算法</a:t>
            </a:r>
          </a:p>
        </p:txBody>
      </p:sp>
    </p:spTree>
    <p:extLst>
      <p:ext uri="{BB962C8B-B14F-4D97-AF65-F5344CB8AC3E}">
        <p14:creationId xmlns:p14="http://schemas.microsoft.com/office/powerpoint/2010/main" val="1650110642"/>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57"/>
                                        </p:tgtEl>
                                        <p:attrNameLst>
                                          <p:attrName>style.visibility</p:attrName>
                                        </p:attrNameLst>
                                      </p:cBhvr>
                                      <p:to>
                                        <p:strVal val="visible"/>
                                      </p:to>
                                    </p:set>
                                    <p:animEffect transition="in" filter="blinds(horizontal)">
                                      <p:cBhvr>
                                        <p:cTn id="7" dur="500"/>
                                        <p:tgtEl>
                                          <p:spTgt spid="157"/>
                                        </p:tgtEl>
                                      </p:cBhvr>
                                    </p:animEffect>
                                  </p:childTnLst>
                                </p:cTn>
                              </p:par>
                            </p:childTnLst>
                          </p:cTn>
                        </p:par>
                        <p:par>
                          <p:cTn id="8" fill="hold">
                            <p:stCondLst>
                              <p:cond delay="500"/>
                            </p:stCondLst>
                            <p:childTnLst>
                              <p:par>
                                <p:cTn id="9" presetID="3" presetClass="entr" presetSubtype="10" fill="hold" grpId="0" nodeType="afterEffect">
                                  <p:stCondLst>
                                    <p:cond delay="0"/>
                                  </p:stCondLst>
                                  <p:childTnLst>
                                    <p:set>
                                      <p:cBhvr>
                                        <p:cTn id="10" dur="1" fill="hold">
                                          <p:stCondLst>
                                            <p:cond delay="0"/>
                                          </p:stCondLst>
                                        </p:cTn>
                                        <p:tgtEl>
                                          <p:spTgt spid="158"/>
                                        </p:tgtEl>
                                        <p:attrNameLst>
                                          <p:attrName>style.visibility</p:attrName>
                                        </p:attrNameLst>
                                      </p:cBhvr>
                                      <p:to>
                                        <p:strVal val="visible"/>
                                      </p:to>
                                    </p:set>
                                    <p:animEffect transition="in" filter="blinds(horizontal)">
                                      <p:cBhvr>
                                        <p:cTn id="11" dur="500"/>
                                        <p:tgtEl>
                                          <p:spTgt spid="158"/>
                                        </p:tgtEl>
                                      </p:cBhvr>
                                    </p:animEffect>
                                  </p:childTnLst>
                                </p:cTn>
                              </p:par>
                            </p:childTnLst>
                          </p:cTn>
                        </p:par>
                        <p:par>
                          <p:cTn id="12" fill="hold">
                            <p:stCondLst>
                              <p:cond delay="1000"/>
                            </p:stCondLst>
                            <p:childTnLst>
                              <p:par>
                                <p:cTn id="13" presetID="3" presetClass="entr" presetSubtype="10" fill="hold" grpId="0" nodeType="afterEffect">
                                  <p:stCondLst>
                                    <p:cond delay="0"/>
                                  </p:stCondLst>
                                  <p:childTnLst>
                                    <p:set>
                                      <p:cBhvr>
                                        <p:cTn id="14" dur="1" fill="hold">
                                          <p:stCondLst>
                                            <p:cond delay="0"/>
                                          </p:stCondLst>
                                        </p:cTn>
                                        <p:tgtEl>
                                          <p:spTgt spid="159"/>
                                        </p:tgtEl>
                                        <p:attrNameLst>
                                          <p:attrName>style.visibility</p:attrName>
                                        </p:attrNameLst>
                                      </p:cBhvr>
                                      <p:to>
                                        <p:strVal val="visible"/>
                                      </p:to>
                                    </p:set>
                                    <p:animEffect transition="in" filter="blinds(horizontal)">
                                      <p:cBhvr>
                                        <p:cTn id="15" dur="500"/>
                                        <p:tgtEl>
                                          <p:spTgt spid="159"/>
                                        </p:tgtEl>
                                      </p:cBhvr>
                                    </p:animEffect>
                                  </p:childTnLst>
                                </p:cTn>
                              </p:par>
                            </p:childTnLst>
                          </p:cTn>
                        </p:par>
                        <p:par>
                          <p:cTn id="16" fill="hold">
                            <p:stCondLst>
                              <p:cond delay="1500"/>
                            </p:stCondLst>
                            <p:childTnLst>
                              <p:par>
                                <p:cTn id="17" presetID="3" presetClass="entr" presetSubtype="10" fill="hold" grpId="0" nodeType="afterEffect">
                                  <p:stCondLst>
                                    <p:cond delay="0"/>
                                  </p:stCondLst>
                                  <p:childTnLst>
                                    <p:set>
                                      <p:cBhvr>
                                        <p:cTn id="18" dur="1" fill="hold">
                                          <p:stCondLst>
                                            <p:cond delay="0"/>
                                          </p:stCondLst>
                                        </p:cTn>
                                        <p:tgtEl>
                                          <p:spTgt spid="160"/>
                                        </p:tgtEl>
                                        <p:attrNameLst>
                                          <p:attrName>style.visibility</p:attrName>
                                        </p:attrNameLst>
                                      </p:cBhvr>
                                      <p:to>
                                        <p:strVal val="visible"/>
                                      </p:to>
                                    </p:set>
                                    <p:animEffect transition="in" filter="blinds(horizontal)">
                                      <p:cBhvr>
                                        <p:cTn id="19" dur="500"/>
                                        <p:tgtEl>
                                          <p:spTgt spid="160"/>
                                        </p:tgtEl>
                                      </p:cBhvr>
                                    </p:animEffect>
                                  </p:childTnLst>
                                </p:cTn>
                              </p:par>
                            </p:childTnLst>
                          </p:cTn>
                        </p:par>
                        <p:par>
                          <p:cTn id="20" fill="hold">
                            <p:stCondLst>
                              <p:cond delay="2000"/>
                            </p:stCondLst>
                            <p:childTnLst>
                              <p:par>
                                <p:cTn id="21" presetID="3" presetClass="entr" presetSubtype="10" fill="hold" grpId="0" nodeType="afterEffect">
                                  <p:stCondLst>
                                    <p:cond delay="0"/>
                                  </p:stCondLst>
                                  <p:childTnLst>
                                    <p:set>
                                      <p:cBhvr>
                                        <p:cTn id="22" dur="1" fill="hold">
                                          <p:stCondLst>
                                            <p:cond delay="0"/>
                                          </p:stCondLst>
                                        </p:cTn>
                                        <p:tgtEl>
                                          <p:spTgt spid="161"/>
                                        </p:tgtEl>
                                        <p:attrNameLst>
                                          <p:attrName>style.visibility</p:attrName>
                                        </p:attrNameLst>
                                      </p:cBhvr>
                                      <p:to>
                                        <p:strVal val="visible"/>
                                      </p:to>
                                    </p:set>
                                    <p:animEffect transition="in" filter="blinds(horizontal)">
                                      <p:cBhvr>
                                        <p:cTn id="23" dur="500"/>
                                        <p:tgtEl>
                                          <p:spTgt spid="161"/>
                                        </p:tgtEl>
                                      </p:cBhvr>
                                    </p:animEffect>
                                  </p:childTnLst>
                                </p:cTn>
                              </p:par>
                            </p:childTnLst>
                          </p:cTn>
                        </p:par>
                        <p:par>
                          <p:cTn id="24" fill="hold">
                            <p:stCondLst>
                              <p:cond delay="2500"/>
                            </p:stCondLst>
                            <p:childTnLst>
                              <p:par>
                                <p:cTn id="25" presetID="3" presetClass="entr" presetSubtype="10" fill="hold" grpId="0" nodeType="afterEffect">
                                  <p:stCondLst>
                                    <p:cond delay="0"/>
                                  </p:stCondLst>
                                  <p:childTnLst>
                                    <p:set>
                                      <p:cBhvr>
                                        <p:cTn id="26" dur="1" fill="hold">
                                          <p:stCondLst>
                                            <p:cond delay="0"/>
                                          </p:stCondLst>
                                        </p:cTn>
                                        <p:tgtEl>
                                          <p:spTgt spid="162"/>
                                        </p:tgtEl>
                                        <p:attrNameLst>
                                          <p:attrName>style.visibility</p:attrName>
                                        </p:attrNameLst>
                                      </p:cBhvr>
                                      <p:to>
                                        <p:strVal val="visible"/>
                                      </p:to>
                                    </p:set>
                                    <p:animEffect transition="in" filter="blinds(horizontal)">
                                      <p:cBhvr>
                                        <p:cTn id="27" dur="500"/>
                                        <p:tgtEl>
                                          <p:spTgt spid="1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7" grpId="0" animBg="1"/>
      <p:bldP spid="158" grpId="0" animBg="1"/>
      <p:bldP spid="159" grpId="0" animBg="1"/>
      <p:bldP spid="160" grpId="0" animBg="1"/>
      <p:bldP spid="161" grpId="0" animBg="1"/>
      <p:bldP spid="162" grpId="0" animBg="1"/>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Kyoto">
  <a:themeElements>
    <a:clrScheme name="Kyoto">
      <a:dk1>
        <a:srgbClr val="4F5C3F"/>
      </a:dk1>
      <a:lt1>
        <a:srgbClr val="3A1D5C"/>
      </a:lt1>
      <a:dk2>
        <a:srgbClr val="585752"/>
      </a:dk2>
      <a:lt2>
        <a:srgbClr val="D0CDBF"/>
      </a:lt2>
      <a:accent1>
        <a:srgbClr val="56758A"/>
      </a:accent1>
      <a:accent2>
        <a:srgbClr val="828852"/>
      </a:accent2>
      <a:accent3>
        <a:srgbClr val="D5B682"/>
      </a:accent3>
      <a:accent4>
        <a:srgbClr val="BB5809"/>
      </a:accent4>
      <a:accent5>
        <a:srgbClr val="AB1701"/>
      </a:accent5>
      <a:accent6>
        <a:srgbClr val="792255"/>
      </a:accent6>
      <a:hlink>
        <a:srgbClr val="0000FF"/>
      </a:hlink>
      <a:folHlink>
        <a:srgbClr val="FF00FF"/>
      </a:folHlink>
    </a:clrScheme>
    <a:fontScheme name="Kyoto">
      <a:majorFont>
        <a:latin typeface="Georgia"/>
        <a:ea typeface="Georgia"/>
        <a:cs typeface="Georgia"/>
      </a:majorFont>
      <a:minorFont>
        <a:latin typeface="Georgia"/>
        <a:ea typeface="Georgia"/>
        <a:cs typeface="Georgia"/>
      </a:minorFont>
    </a:fontScheme>
    <a:fmtScheme name="Kyot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3F1DF"/>
            </a:solidFill>
            <a:effectLst/>
            <a:uFillTx/>
            <a:latin typeface="+mn-lt"/>
            <a:ea typeface="+mn-ea"/>
            <a:cs typeface="+mn-cs"/>
            <a:sym typeface="Georgi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3">
              <a:satOff val="-11003"/>
              <a:lumOff val="-15119"/>
            </a:schemeClr>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20000"/>
          </a:lnSpc>
          <a:spcBef>
            <a:spcPts val="0"/>
          </a:spcBef>
          <a:spcAft>
            <a:spcPts val="0"/>
          </a:spcAft>
          <a:buClrTx/>
          <a:buSzTx/>
          <a:buFontTx/>
          <a:buNone/>
          <a:tabLst/>
          <a:defRPr kumimoji="0" sz="3200" b="0" i="0" u="none" strike="noStrike" cap="none" spc="0" normalizeH="0" baseline="0">
            <a:ln>
              <a:noFill/>
            </a:ln>
            <a:solidFill>
              <a:srgbClr val="4F5C3F"/>
            </a:solidFill>
            <a:effectLst>
              <a:outerShdw blurRad="25400" dist="12700" rotWithShape="0">
                <a:srgbClr val="FFFFFF">
                  <a:alpha val="45000"/>
                </a:srgbClr>
              </a:outerShdw>
            </a:effectLst>
            <a:uFillTx/>
            <a:latin typeface="+mn-lt"/>
            <a:ea typeface="+mn-ea"/>
            <a:cs typeface="+mn-cs"/>
            <a:sym typeface="Georgi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Kyoto">
  <a:themeElements>
    <a:clrScheme name="Kyoto">
      <a:dk1>
        <a:srgbClr val="000000"/>
      </a:dk1>
      <a:lt1>
        <a:srgbClr val="FFFFFF"/>
      </a:lt1>
      <a:dk2>
        <a:srgbClr val="585752"/>
      </a:dk2>
      <a:lt2>
        <a:srgbClr val="D0CDBF"/>
      </a:lt2>
      <a:accent1>
        <a:srgbClr val="56758A"/>
      </a:accent1>
      <a:accent2>
        <a:srgbClr val="828852"/>
      </a:accent2>
      <a:accent3>
        <a:srgbClr val="D5B682"/>
      </a:accent3>
      <a:accent4>
        <a:srgbClr val="BB5809"/>
      </a:accent4>
      <a:accent5>
        <a:srgbClr val="AB1701"/>
      </a:accent5>
      <a:accent6>
        <a:srgbClr val="792255"/>
      </a:accent6>
      <a:hlink>
        <a:srgbClr val="0000FF"/>
      </a:hlink>
      <a:folHlink>
        <a:srgbClr val="FF00FF"/>
      </a:folHlink>
    </a:clrScheme>
    <a:fontScheme name="Kyoto">
      <a:majorFont>
        <a:latin typeface="Georgia"/>
        <a:ea typeface="Georgia"/>
        <a:cs typeface="Georgia"/>
      </a:majorFont>
      <a:minorFont>
        <a:latin typeface="Georgia"/>
        <a:ea typeface="Georgia"/>
        <a:cs typeface="Georgia"/>
      </a:minorFont>
    </a:fontScheme>
    <a:fmtScheme name="Kyoto">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3F1DF"/>
            </a:solidFill>
            <a:effectLst/>
            <a:uFillTx/>
            <a:latin typeface="+mn-lt"/>
            <a:ea typeface="+mn-ea"/>
            <a:cs typeface="+mn-cs"/>
            <a:sym typeface="Georgi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3">
              <a:satOff val="-11003"/>
              <a:lumOff val="-15119"/>
            </a:schemeClr>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20000"/>
          </a:lnSpc>
          <a:spcBef>
            <a:spcPts val="0"/>
          </a:spcBef>
          <a:spcAft>
            <a:spcPts val="0"/>
          </a:spcAft>
          <a:buClrTx/>
          <a:buSzTx/>
          <a:buFontTx/>
          <a:buNone/>
          <a:tabLst/>
          <a:defRPr kumimoji="0" sz="3200" b="0" i="0" u="none" strike="noStrike" cap="none" spc="0" normalizeH="0" baseline="0">
            <a:ln>
              <a:noFill/>
            </a:ln>
            <a:solidFill>
              <a:srgbClr val="4F5C3F"/>
            </a:solidFill>
            <a:effectLst>
              <a:outerShdw blurRad="25400" dist="12700" rotWithShape="0">
                <a:srgbClr val="FFFFFF">
                  <a:alpha val="45000"/>
                </a:srgbClr>
              </a:outerShdw>
            </a:effectLst>
            <a:uFillTx/>
            <a:latin typeface="+mn-lt"/>
            <a:ea typeface="+mn-ea"/>
            <a:cs typeface="+mn-cs"/>
            <a:sym typeface="Georgia"/>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912</TotalTime>
  <Words>495</Words>
  <Application>Microsoft Macintosh PowerPoint</Application>
  <PresentationFormat>自定义</PresentationFormat>
  <Paragraphs>146</Paragraphs>
  <Slides>21</Slides>
  <Notes>9</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21</vt:i4>
      </vt:variant>
    </vt:vector>
  </HeadingPairs>
  <TitlesOfParts>
    <vt:vector size="30" baseType="lpstr">
      <vt:lpstr>Ayuthaya</vt:lpstr>
      <vt:lpstr>Baskerville</vt:lpstr>
      <vt:lpstr>Georgia</vt:lpstr>
      <vt:lpstr>Helvetica Neue</vt:lpstr>
      <vt:lpstr>Hoefler Text</vt:lpstr>
      <vt:lpstr>Iowan Old Style</vt:lpstr>
      <vt:lpstr>Lantinghei SC Extralight</vt:lpstr>
      <vt:lpstr>Palatino</vt:lpstr>
      <vt:lpstr>Kyoto</vt:lpstr>
      <vt:lpstr>AGV调度算法优化</vt:lpstr>
      <vt:lpstr>主要内容</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不同环境下AGV调度问题</dc:title>
  <cp:lastModifiedBy>Microsoft Office 用户</cp:lastModifiedBy>
  <cp:revision>56</cp:revision>
  <dcterms:modified xsi:type="dcterms:W3CDTF">2017-12-14T16:33:29Z</dcterms:modified>
</cp:coreProperties>
</file>